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24">
          <p15:clr>
            <a:srgbClr val="A4A3A4"/>
          </p15:clr>
        </p15:guide>
        <p15:guide id="2" pos="7448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>
        <p:guide pos="224"/>
        <p:guide pos="7448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1.3158400000000001E-2"/>
          <c:y val="0.13066700000000001"/>
          <c:w val="0.98031299999999999"/>
          <c:h val="0.797099"/>
        </c:manualLayout>
      </c:layout>
      <c:lineChart>
        <c:grouping val="standar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Region 2</c:v>
                </c:pt>
              </c:strCache>
            </c:strRef>
          </c:tx>
          <c:spPr>
            <a:ln w="19050" cap="flat">
              <a:solidFill>
                <a:srgbClr val="404040"/>
              </a:solidFill>
              <a:prstDash val="solid"/>
              <a:miter lim="400000"/>
            </a:ln>
            <a:effectLst/>
          </c:spPr>
          <c:marker>
            <c:symbol val="circle"/>
            <c:size val="14"/>
            <c:spPr>
              <a:solidFill>
                <a:srgbClr val="404040"/>
              </a:solidFill>
              <a:ln w="19050" cap="flat">
                <a:noFill/>
                <a:prstDash val="solid"/>
                <a:miter lim="400000"/>
              </a:ln>
              <a:effectLst/>
            </c:spPr>
          </c:marker>
          <c:cat>
            <c:strRef>
              <c:f>Sheet1!$B$1:$H$1</c:f>
              <c:strCache>
                <c:ptCount val="7"/>
                <c:pt idx="0">
                  <c:v>April</c:v>
                </c:pt>
                <c:pt idx="1">
                  <c:v>May</c:v>
                </c:pt>
                <c:pt idx="2">
                  <c:v>June</c:v>
                </c:pt>
                <c:pt idx="3">
                  <c:v>July</c:v>
                </c:pt>
                <c:pt idx="4">
                  <c:v>August</c:v>
                </c:pt>
                <c:pt idx="5">
                  <c:v>September</c:v>
                </c:pt>
                <c:pt idx="6">
                  <c:v>October</c:v>
                </c:pt>
              </c:strCache>
            </c:strRef>
          </c:cat>
          <c:val>
            <c:numRef>
              <c:f>Sheet1!$B$2:$H$2</c:f>
              <c:numCache>
                <c:formatCode>General</c:formatCode>
                <c:ptCount val="7"/>
                <c:pt idx="0">
                  <c:v>55</c:v>
                </c:pt>
                <c:pt idx="1">
                  <c:v>52</c:v>
                </c:pt>
                <c:pt idx="2">
                  <c:v>70</c:v>
                </c:pt>
                <c:pt idx="3">
                  <c:v>58</c:v>
                </c:pt>
                <c:pt idx="4">
                  <c:v>81</c:v>
                </c:pt>
                <c:pt idx="5">
                  <c:v>64</c:v>
                </c:pt>
                <c:pt idx="6">
                  <c:v>90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92AC-4268-A69C-D05F97F01B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15585304"/>
        <c:axId val="915585696"/>
      </c:lineChart>
      <c:catAx>
        <c:axId val="915585304"/>
        <c:scaling>
          <c:orientation val="minMax"/>
        </c:scaling>
        <c:delete val="0"/>
        <c:axPos val="b"/>
        <c:numFmt formatCode="General" sourceLinked="0"/>
        <c:majorTickMark val="none"/>
        <c:minorTickMark val="none"/>
        <c:tickLblPos val="none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3200" b="0" i="0" u="none" strike="noStrike">
                <a:solidFill>
                  <a:srgbClr val="000000"/>
                </a:solidFill>
                <a:latin typeface="PT Serif"/>
              </a:defRPr>
            </a:pPr>
            <a:endParaRPr lang="zh-CN"/>
          </a:p>
        </c:txPr>
        <c:crossAx val="915585696"/>
        <c:crosses val="autoZero"/>
        <c:auto val="1"/>
        <c:lblAlgn val="ctr"/>
        <c:lblOffset val="100"/>
        <c:noMultiLvlLbl val="1"/>
      </c:catAx>
      <c:valAx>
        <c:axId val="91558569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one"/>
        <c:spPr>
          <a:ln w="12700" cap="flat">
            <a:noFill/>
            <a:miter lim="400000"/>
          </a:ln>
        </c:spPr>
        <c:txPr>
          <a:bodyPr rot="0"/>
          <a:lstStyle/>
          <a:p>
            <a:pPr>
              <a:defRPr sz="3200" b="0" i="0" u="none" strike="noStrike">
                <a:solidFill>
                  <a:srgbClr val="000000"/>
                </a:solidFill>
                <a:latin typeface="PT Serif"/>
              </a:defRPr>
            </a:pPr>
            <a:endParaRPr lang="zh-CN"/>
          </a:p>
        </c:txPr>
        <c:crossAx val="915585304"/>
        <c:crosses val="autoZero"/>
        <c:crossBetween val="midCat"/>
        <c:majorUnit val="22.5"/>
        <c:minorUnit val="11.25"/>
      </c:valAx>
      <c:spPr>
        <a:noFill/>
        <a:ln w="12700" cap="flat">
          <a:noFill/>
          <a:miter lim="400000"/>
        </a:ln>
        <a:effectLst/>
      </c:spPr>
    </c:plotArea>
    <c:plotVisOnly val="1"/>
    <c:dispBlanksAs val="gap"/>
    <c:showDLblsOverMax val="1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7A25AF1-A3EE-4223-ADE1-142B41E7E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91" b="75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B267E7F9-C17D-4FD3-8CD1-29F94D97C3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="1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41FCC4D-4C92-4D16-B9CA-063ABEFA6D13}"/>
              </a:ext>
            </a:extLst>
          </p:cNvPr>
          <p:cNvSpPr/>
          <p:nvPr/>
        </p:nvSpPr>
        <p:spPr>
          <a:xfrm>
            <a:off x="6375848" y="3983467"/>
            <a:ext cx="5595257" cy="172169"/>
          </a:xfrm>
          <a:prstGeom prst="rect">
            <a:avLst/>
          </a:prstGeom>
          <a:solidFill>
            <a:srgbClr val="FF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1" name="副标题 2">
            <a:extLst>
              <a:ext uri="{FF2B5EF4-FFF2-40B4-BE49-F238E27FC236}">
                <a16:creationId xmlns:a16="http://schemas.microsoft.com/office/drawing/2014/main" id="{F61BE54C-5BBB-45D9-94B9-7ED066536305}"/>
              </a:ext>
            </a:extLst>
          </p:cNvPr>
          <p:cNvSpPr txBox="1"/>
          <p:nvPr/>
        </p:nvSpPr>
        <p:spPr>
          <a:xfrm>
            <a:off x="8933807" y="5121519"/>
            <a:ext cx="2645789" cy="3305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 dirty="0"/>
          </a:p>
        </p:txBody>
      </p:sp>
      <p:sp>
        <p:nvSpPr>
          <p:cNvPr id="28" name="文本占位符 27">
            <a:extLst>
              <a:ext uri="{FF2B5EF4-FFF2-40B4-BE49-F238E27FC236}">
                <a16:creationId xmlns:a16="http://schemas.microsoft.com/office/drawing/2014/main" id="{895BF279-11DF-4D22-8B80-9794D4272A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51830" y="5542844"/>
            <a:ext cx="1819275" cy="33059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sz="1600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日期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ACFA67-63FF-4DA9-84BF-10432C87D2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2379" y="5968691"/>
            <a:ext cx="613635" cy="376065"/>
          </a:xfrm>
          <a:prstGeom prst="rect">
            <a:avLst/>
          </a:prstGeom>
          <a:solidFill>
            <a:srgbClr val="00B050"/>
          </a:solidFill>
        </p:spPr>
        <p:txBody>
          <a:bodyPr/>
          <a:lstStyle>
            <a:lvl1pPr indent="-288000"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公开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3078D4B-432B-4E71-885A-394193FFF4C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6014" y="5968691"/>
            <a:ext cx="631595" cy="376065"/>
          </a:xfrm>
          <a:prstGeom prst="rect">
            <a:avLst/>
          </a:prstGeom>
          <a:solidFill>
            <a:srgbClr val="00B0F0"/>
          </a:solidFill>
        </p:spPr>
        <p:txBody>
          <a:bodyPr/>
          <a:lstStyle>
            <a:lvl1pPr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客户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0338374-8680-48D5-8559-374F4489BF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2379" y="6344928"/>
            <a:ext cx="613635" cy="369879"/>
          </a:xfrm>
          <a:prstGeom prst="rect">
            <a:avLst/>
          </a:prstGeom>
          <a:solidFill>
            <a:srgbClr val="FFC400"/>
          </a:solidFill>
        </p:spPr>
        <p:txBody>
          <a:bodyPr/>
          <a:lstStyle>
            <a:lvl1pPr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内部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E81EEEF7-05C2-4A18-9F80-0663683EC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505" y="2949655"/>
            <a:ext cx="10515600" cy="866137"/>
          </a:xfrm>
        </p:spPr>
        <p:txBody>
          <a:bodyPr/>
          <a:lstStyle>
            <a:lvl1pPr algn="r">
              <a:defRPr sz="5400">
                <a:solidFill>
                  <a:schemeClr val="bg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23" name="副标题 2">
            <a:extLst>
              <a:ext uri="{FF2B5EF4-FFF2-40B4-BE49-F238E27FC236}">
                <a16:creationId xmlns:a16="http://schemas.microsoft.com/office/drawing/2014/main" id="{E263FD6D-0C4D-4046-A3A4-A8B5A6BC96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05962" y="4329542"/>
            <a:ext cx="5265143" cy="4880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400" i="0" u="none">
                <a:solidFill>
                  <a:srgbClr val="FFC400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zh-CN" altLang="en-US" dirty="0"/>
              <a:t>编辑放入子标题</a:t>
            </a:r>
            <a:endParaRPr lang="en-US" dirty="0"/>
          </a:p>
        </p:txBody>
      </p:sp>
      <p:sp>
        <p:nvSpPr>
          <p:cNvPr id="17" name="文本占位符 4">
            <a:extLst>
              <a:ext uri="{FF2B5EF4-FFF2-40B4-BE49-F238E27FC236}">
                <a16:creationId xmlns:a16="http://schemas.microsoft.com/office/drawing/2014/main" id="{E16BACE0-8D8C-4DB7-8086-32F21F1C0F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6014" y="6344928"/>
            <a:ext cx="631595" cy="369879"/>
          </a:xfrm>
          <a:prstGeom prst="rect">
            <a:avLst/>
          </a:prstGeom>
          <a:solidFill>
            <a:srgbClr val="FF0000"/>
          </a:solidFill>
        </p:spPr>
        <p:txBody>
          <a:bodyPr/>
          <a:lstStyle>
            <a:lvl1pPr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限制</a:t>
            </a:r>
          </a:p>
        </p:txBody>
      </p:sp>
      <p:sp>
        <p:nvSpPr>
          <p:cNvPr id="22" name="文本占位符 27">
            <a:extLst>
              <a:ext uri="{FF2B5EF4-FFF2-40B4-BE49-F238E27FC236}">
                <a16:creationId xmlns:a16="http://schemas.microsoft.com/office/drawing/2014/main" id="{8AD18AF4-9BA0-46D3-9813-586E0334E6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51830" y="5016241"/>
            <a:ext cx="1819275" cy="33059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sz="1600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演讲人</a:t>
            </a:r>
          </a:p>
        </p:txBody>
      </p:sp>
      <p:pic>
        <p:nvPicPr>
          <p:cNvPr id="27" name="图片 26" descr="手机屏幕的截图&#10;&#10;低可信度描述已自动生成">
            <a:extLst>
              <a:ext uri="{FF2B5EF4-FFF2-40B4-BE49-F238E27FC236}">
                <a16:creationId xmlns:a16="http://schemas.microsoft.com/office/drawing/2014/main" id="{F582CC08-F094-409D-9FE7-18381C376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565" y="104932"/>
            <a:ext cx="1310879" cy="46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77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C0A0A81-75A5-42A3-BC13-7B8FFBE23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1BF199D-ECCE-4F07-8EA9-2F7640F71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2790894-7514-49E5-884A-09A10BF05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0631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988B74-778E-4C25-A385-000CDAAA5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ED97DA-A148-45F4-88A4-4C9EFD3349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A514C8-43FA-4DC2-A26A-9FA5233A7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2D1D151-C7CB-4B82-A16F-7A4762D3E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FD10AB8-D53B-4F9A-A0A9-BC52AA516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BF7D745-D475-483C-8C4F-072D100D5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5212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9EA2FF-124F-4902-B113-8BF875742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84BD104-CCFE-4CA5-A843-ECA73BB136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B3C7412-21F7-4691-854E-22BE2B80A7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F4179A9-3BFE-4623-A949-FF6313856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63271CB-18FC-4E8A-A02D-91BA9D00A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E1F76B-2B5F-4A2F-98D1-699914E06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88638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9AC324-6C7B-4559-A837-9C38FA8F6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867A56-B093-47FD-BA3C-AA0EEAE19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8AE2EB-3F49-4A4A-B927-B5EC0E878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>
            <a:extLst>
              <a:ext uri="{FF2B5EF4-FFF2-40B4-BE49-F238E27FC236}">
                <a16:creationId xmlns:a16="http://schemas.microsoft.com/office/drawing/2014/main" id="{F42CB9BD-DDD2-459F-92B1-A3BC45659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541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071DA486-598D-4ED4-BAE2-722F4C733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7129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329393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6CB2330-5966-4EC1-AD69-3BD0EDD411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15223"/>
            <a:ext cx="2628900" cy="546173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CD05E88-10AA-4DAA-AB5C-086465D1F5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15223"/>
            <a:ext cx="7734300" cy="546173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3AA7C5-ECE7-4612-88F8-4C044C7DD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5B7D3A-5831-4F36-AD56-F022DD095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769D00-B8DC-4D37-90CA-9EDFC4799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52775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1：时间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1321">
            <a:extLst>
              <a:ext uri="{FF2B5EF4-FFF2-40B4-BE49-F238E27FC236}">
                <a16:creationId xmlns:a16="http://schemas.microsoft.com/office/drawing/2014/main" id="{9E42867B-C47B-4D1F-BE0F-94AC929F3C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1513690"/>
              </p:ext>
            </p:extLst>
          </p:nvPr>
        </p:nvGraphicFramePr>
        <p:xfrm>
          <a:off x="-314981" y="2817423"/>
          <a:ext cx="12821961" cy="20698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0" name="标题 49">
            <a:extLst>
              <a:ext uri="{FF2B5EF4-FFF2-40B4-BE49-F238E27FC236}">
                <a16:creationId xmlns:a16="http://schemas.microsoft.com/office/drawing/2014/main" id="{3B371F12-CD54-4E9A-A1EE-5AB509AD6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1" name="圆角矩形 11">
            <a:extLst>
              <a:ext uri="{FF2B5EF4-FFF2-40B4-BE49-F238E27FC236}">
                <a16:creationId xmlns:a16="http://schemas.microsoft.com/office/drawing/2014/main" id="{3C03AC6D-57E5-4898-B863-D56B7982A4EC}"/>
              </a:ext>
            </a:extLst>
          </p:cNvPr>
          <p:cNvSpPr/>
          <p:nvPr/>
        </p:nvSpPr>
        <p:spPr>
          <a:xfrm>
            <a:off x="1227934" y="4285811"/>
            <a:ext cx="1443248" cy="3238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2" name="内容占位符 22">
            <a:extLst>
              <a:ext uri="{FF2B5EF4-FFF2-40B4-BE49-F238E27FC236}">
                <a16:creationId xmlns:a16="http://schemas.microsoft.com/office/drawing/2014/main" id="{C59118C5-FE0C-4509-9501-4C65B9C924E2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1628171" y="4285810"/>
            <a:ext cx="642775" cy="323851"/>
          </a:xfrm>
        </p:spPr>
        <p:txBody>
          <a:bodyPr anchor="ctr"/>
          <a:lstStyle>
            <a:lvl1pPr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step</a:t>
            </a:r>
            <a:endParaRPr lang="zh-CN" altLang="en-US" dirty="0"/>
          </a:p>
        </p:txBody>
      </p:sp>
      <p:sp>
        <p:nvSpPr>
          <p:cNvPr id="53" name="文本占位符 31">
            <a:extLst>
              <a:ext uri="{FF2B5EF4-FFF2-40B4-BE49-F238E27FC236}">
                <a16:creationId xmlns:a16="http://schemas.microsoft.com/office/drawing/2014/main" id="{978E96A9-4B84-43BC-89D1-F518FEB5F81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039985" y="4766316"/>
            <a:ext cx="1819146" cy="515762"/>
          </a:xfrm>
        </p:spPr>
        <p:txBody>
          <a:bodyPr anchor="ctr"/>
          <a:lstStyle>
            <a:lvl1pPr>
              <a:buNone/>
              <a:defRPr lang="zh-CN" altLang="en-US" sz="24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228600" lvl="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添加文本</a:t>
            </a:r>
          </a:p>
        </p:txBody>
      </p:sp>
      <p:sp>
        <p:nvSpPr>
          <p:cNvPr id="54" name="文本占位符 31">
            <a:extLst>
              <a:ext uri="{FF2B5EF4-FFF2-40B4-BE49-F238E27FC236}">
                <a16:creationId xmlns:a16="http://schemas.microsoft.com/office/drawing/2014/main" id="{786D846B-A0B0-42F1-B000-3B8A3E92BAB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10233" y="5353050"/>
            <a:ext cx="2278651" cy="444790"/>
          </a:xfrm>
        </p:spPr>
        <p:txBody>
          <a:bodyPr anchor="ctr"/>
          <a:lstStyle>
            <a:lvl1pPr>
              <a:buNone/>
              <a:defRPr lang="zh-CN" altLang="en-US" sz="12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添加详细描述添加详细描述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</a:t>
            </a:r>
          </a:p>
        </p:txBody>
      </p:sp>
      <p:sp>
        <p:nvSpPr>
          <p:cNvPr id="59" name="圆角矩形 11">
            <a:extLst>
              <a:ext uri="{FF2B5EF4-FFF2-40B4-BE49-F238E27FC236}">
                <a16:creationId xmlns:a16="http://schemas.microsoft.com/office/drawing/2014/main" id="{B996E1EE-C025-48F2-A6B1-9541B1B75675}"/>
              </a:ext>
            </a:extLst>
          </p:cNvPr>
          <p:cNvSpPr/>
          <p:nvPr/>
        </p:nvSpPr>
        <p:spPr>
          <a:xfrm>
            <a:off x="5394574" y="4285811"/>
            <a:ext cx="1443248" cy="3238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0" name="内容占位符 22">
            <a:extLst>
              <a:ext uri="{FF2B5EF4-FFF2-40B4-BE49-F238E27FC236}">
                <a16:creationId xmlns:a16="http://schemas.microsoft.com/office/drawing/2014/main" id="{23F929F0-1EAB-4BE6-A6C4-AB00511FD401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5794811" y="4285810"/>
            <a:ext cx="642775" cy="323851"/>
          </a:xfrm>
        </p:spPr>
        <p:txBody>
          <a:bodyPr anchor="ctr"/>
          <a:lstStyle>
            <a:lvl1pPr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step</a:t>
            </a:r>
            <a:endParaRPr lang="zh-CN" altLang="en-US" dirty="0"/>
          </a:p>
        </p:txBody>
      </p:sp>
      <p:sp>
        <p:nvSpPr>
          <p:cNvPr id="61" name="文本占位符 31">
            <a:extLst>
              <a:ext uri="{FF2B5EF4-FFF2-40B4-BE49-F238E27FC236}">
                <a16:creationId xmlns:a16="http://schemas.microsoft.com/office/drawing/2014/main" id="{844B6B8E-719C-4E3D-9305-5CC981E6DDD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206625" y="4766316"/>
            <a:ext cx="1819146" cy="515762"/>
          </a:xfrm>
        </p:spPr>
        <p:txBody>
          <a:bodyPr anchor="ctr"/>
          <a:lstStyle>
            <a:lvl1pPr>
              <a:buNone/>
              <a:defRPr lang="zh-CN" altLang="en-US" sz="24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228600" lvl="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添加文本</a:t>
            </a:r>
          </a:p>
        </p:txBody>
      </p:sp>
      <p:sp>
        <p:nvSpPr>
          <p:cNvPr id="62" name="文本占位符 31">
            <a:extLst>
              <a:ext uri="{FF2B5EF4-FFF2-40B4-BE49-F238E27FC236}">
                <a16:creationId xmlns:a16="http://schemas.microsoft.com/office/drawing/2014/main" id="{47BB0800-582C-4B8D-A4B7-0D4F5DDE8515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976873" y="5353050"/>
            <a:ext cx="2278651" cy="444790"/>
          </a:xfrm>
        </p:spPr>
        <p:txBody>
          <a:bodyPr anchor="ctr"/>
          <a:lstStyle>
            <a:lvl1pPr>
              <a:buNone/>
              <a:defRPr lang="zh-CN" altLang="en-US" sz="12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添加详细描述添加详细描述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</a:t>
            </a:r>
          </a:p>
        </p:txBody>
      </p:sp>
      <p:sp>
        <p:nvSpPr>
          <p:cNvPr id="63" name="圆角矩形 11">
            <a:extLst>
              <a:ext uri="{FF2B5EF4-FFF2-40B4-BE49-F238E27FC236}">
                <a16:creationId xmlns:a16="http://schemas.microsoft.com/office/drawing/2014/main" id="{5EFE785D-10C2-42A7-90E1-CCBB57C89090}"/>
              </a:ext>
            </a:extLst>
          </p:cNvPr>
          <p:cNvSpPr/>
          <p:nvPr/>
        </p:nvSpPr>
        <p:spPr>
          <a:xfrm>
            <a:off x="9640063" y="4285811"/>
            <a:ext cx="1443248" cy="3238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4" name="内容占位符 22">
            <a:extLst>
              <a:ext uri="{FF2B5EF4-FFF2-40B4-BE49-F238E27FC236}">
                <a16:creationId xmlns:a16="http://schemas.microsoft.com/office/drawing/2014/main" id="{A96CC49E-E7E9-41E7-AF2D-8FAFA1D0170A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10040300" y="4285810"/>
            <a:ext cx="642775" cy="323851"/>
          </a:xfrm>
        </p:spPr>
        <p:txBody>
          <a:bodyPr anchor="ctr"/>
          <a:lstStyle>
            <a:lvl1pPr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step</a:t>
            </a:r>
            <a:endParaRPr lang="zh-CN" altLang="en-US" dirty="0"/>
          </a:p>
        </p:txBody>
      </p:sp>
      <p:sp>
        <p:nvSpPr>
          <p:cNvPr id="65" name="文本占位符 31">
            <a:extLst>
              <a:ext uri="{FF2B5EF4-FFF2-40B4-BE49-F238E27FC236}">
                <a16:creationId xmlns:a16="http://schemas.microsoft.com/office/drawing/2014/main" id="{C11C7FEB-B89A-49D9-B543-5FF015F7E1B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452114" y="4766316"/>
            <a:ext cx="1819146" cy="515762"/>
          </a:xfrm>
        </p:spPr>
        <p:txBody>
          <a:bodyPr anchor="ctr"/>
          <a:lstStyle>
            <a:lvl1pPr>
              <a:buNone/>
              <a:defRPr lang="zh-CN" altLang="en-US" sz="24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228600" lvl="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添加文本</a:t>
            </a:r>
          </a:p>
        </p:txBody>
      </p:sp>
      <p:sp>
        <p:nvSpPr>
          <p:cNvPr id="66" name="文本占位符 31">
            <a:extLst>
              <a:ext uri="{FF2B5EF4-FFF2-40B4-BE49-F238E27FC236}">
                <a16:creationId xmlns:a16="http://schemas.microsoft.com/office/drawing/2014/main" id="{72C9E79D-A738-49A7-B284-CEF123896E92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9222362" y="5353050"/>
            <a:ext cx="2278651" cy="444790"/>
          </a:xfrm>
        </p:spPr>
        <p:txBody>
          <a:bodyPr anchor="ctr"/>
          <a:lstStyle>
            <a:lvl1pPr>
              <a:buNone/>
              <a:defRPr lang="zh-CN" altLang="en-US" sz="12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添加详细描述添加详细描述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</a:t>
            </a:r>
          </a:p>
        </p:txBody>
      </p:sp>
      <p:sp>
        <p:nvSpPr>
          <p:cNvPr id="67" name="圆角矩形 11">
            <a:extLst>
              <a:ext uri="{FF2B5EF4-FFF2-40B4-BE49-F238E27FC236}">
                <a16:creationId xmlns:a16="http://schemas.microsoft.com/office/drawing/2014/main" id="{EEA1A9BA-8095-44B1-BE7C-17C07AB504C1}"/>
              </a:ext>
            </a:extLst>
          </p:cNvPr>
          <p:cNvSpPr/>
          <p:nvPr/>
        </p:nvSpPr>
        <p:spPr>
          <a:xfrm>
            <a:off x="7491888" y="1816443"/>
            <a:ext cx="1443248" cy="3238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8" name="内容占位符 22">
            <a:extLst>
              <a:ext uri="{FF2B5EF4-FFF2-40B4-BE49-F238E27FC236}">
                <a16:creationId xmlns:a16="http://schemas.microsoft.com/office/drawing/2014/main" id="{8C02D81D-9893-47CE-AA2D-67CACC73A140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7892125" y="1816442"/>
            <a:ext cx="642775" cy="323851"/>
          </a:xfrm>
        </p:spPr>
        <p:txBody>
          <a:bodyPr anchor="ctr"/>
          <a:lstStyle>
            <a:lvl1pPr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step</a:t>
            </a:r>
            <a:endParaRPr lang="zh-CN" altLang="en-US" dirty="0"/>
          </a:p>
        </p:txBody>
      </p:sp>
      <p:sp>
        <p:nvSpPr>
          <p:cNvPr id="69" name="文本占位符 31">
            <a:extLst>
              <a:ext uri="{FF2B5EF4-FFF2-40B4-BE49-F238E27FC236}">
                <a16:creationId xmlns:a16="http://schemas.microsoft.com/office/drawing/2014/main" id="{585DD568-F04D-4D02-9D08-F109B57E18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303939" y="2296948"/>
            <a:ext cx="1819146" cy="515762"/>
          </a:xfrm>
        </p:spPr>
        <p:txBody>
          <a:bodyPr anchor="ctr"/>
          <a:lstStyle>
            <a:lvl1pPr>
              <a:buNone/>
              <a:defRPr lang="zh-CN" altLang="en-US" sz="24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228600" lvl="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添加文本</a:t>
            </a:r>
          </a:p>
        </p:txBody>
      </p:sp>
      <p:sp>
        <p:nvSpPr>
          <p:cNvPr id="70" name="文本占位符 31">
            <a:extLst>
              <a:ext uri="{FF2B5EF4-FFF2-40B4-BE49-F238E27FC236}">
                <a16:creationId xmlns:a16="http://schemas.microsoft.com/office/drawing/2014/main" id="{4C407089-CE10-429A-A9B3-54D41339994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074187" y="2883682"/>
            <a:ext cx="2278651" cy="444790"/>
          </a:xfrm>
        </p:spPr>
        <p:txBody>
          <a:bodyPr anchor="ctr"/>
          <a:lstStyle>
            <a:lvl1pPr>
              <a:buNone/>
              <a:defRPr lang="zh-CN" altLang="en-US" sz="12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添加详细描述添加详细描述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</a:t>
            </a:r>
          </a:p>
        </p:txBody>
      </p:sp>
      <p:sp>
        <p:nvSpPr>
          <p:cNvPr id="71" name="圆角矩形 11">
            <a:extLst>
              <a:ext uri="{FF2B5EF4-FFF2-40B4-BE49-F238E27FC236}">
                <a16:creationId xmlns:a16="http://schemas.microsoft.com/office/drawing/2014/main" id="{FF5D5621-1458-4A11-8F8C-24E9E1D4D81A}"/>
              </a:ext>
            </a:extLst>
          </p:cNvPr>
          <p:cNvSpPr/>
          <p:nvPr/>
        </p:nvSpPr>
        <p:spPr>
          <a:xfrm>
            <a:off x="3345675" y="1816443"/>
            <a:ext cx="1443248" cy="3238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72" name="内容占位符 22">
            <a:extLst>
              <a:ext uri="{FF2B5EF4-FFF2-40B4-BE49-F238E27FC236}">
                <a16:creationId xmlns:a16="http://schemas.microsoft.com/office/drawing/2014/main" id="{ABDD2C62-E8F5-4214-B319-892F1446FBC8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3745912" y="1816442"/>
            <a:ext cx="642775" cy="323851"/>
          </a:xfrm>
        </p:spPr>
        <p:txBody>
          <a:bodyPr anchor="ctr"/>
          <a:lstStyle>
            <a:lvl1pPr algn="ct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altLang="zh-CN" dirty="0"/>
              <a:t>step</a:t>
            </a:r>
            <a:endParaRPr lang="zh-CN" altLang="en-US" dirty="0"/>
          </a:p>
        </p:txBody>
      </p:sp>
      <p:sp>
        <p:nvSpPr>
          <p:cNvPr id="73" name="文本占位符 31">
            <a:extLst>
              <a:ext uri="{FF2B5EF4-FFF2-40B4-BE49-F238E27FC236}">
                <a16:creationId xmlns:a16="http://schemas.microsoft.com/office/drawing/2014/main" id="{00C2D392-5C68-4F80-A84F-134B417F77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157726" y="2296948"/>
            <a:ext cx="1819146" cy="515762"/>
          </a:xfrm>
        </p:spPr>
        <p:txBody>
          <a:bodyPr anchor="ctr"/>
          <a:lstStyle>
            <a:lvl1pPr>
              <a:buNone/>
              <a:defRPr lang="zh-CN" altLang="en-US" sz="24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228600" lvl="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添加文本</a:t>
            </a:r>
          </a:p>
        </p:txBody>
      </p:sp>
      <p:sp>
        <p:nvSpPr>
          <p:cNvPr id="74" name="文本占位符 31">
            <a:extLst>
              <a:ext uri="{FF2B5EF4-FFF2-40B4-BE49-F238E27FC236}">
                <a16:creationId xmlns:a16="http://schemas.microsoft.com/office/drawing/2014/main" id="{00812F28-F82D-4E2D-B6C9-58E4295AA9F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927974" y="2883682"/>
            <a:ext cx="2278651" cy="444790"/>
          </a:xfrm>
        </p:spPr>
        <p:txBody>
          <a:bodyPr anchor="ctr"/>
          <a:lstStyle>
            <a:lvl1pPr>
              <a:buNone/>
              <a:defRPr lang="zh-CN" altLang="en-US" sz="1200" b="0" kern="1200" cap="all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添加详细描述添加详细描述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</a:t>
            </a:r>
          </a:p>
        </p:txBody>
      </p:sp>
    </p:spTree>
    <p:extLst>
      <p:ext uri="{BB962C8B-B14F-4D97-AF65-F5344CB8AC3E}">
        <p14:creationId xmlns:p14="http://schemas.microsoft.com/office/powerpoint/2010/main" val="4212569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P spid="51" grpId="0" animBg="1"/>
      <p:bldP spid="59" grpId="0" animBg="1"/>
      <p:bldP spid="63" grpId="0" animBg="1"/>
      <p:bldP spid="67" grpId="0" animBg="1"/>
      <p:bldP spid="71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145770-7316-47AA-A4E6-679C05E47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E2855874-2B00-41B0-A517-4EDFD19D6B2C}"/>
              </a:ext>
            </a:extLst>
          </p:cNvPr>
          <p:cNvSpPr/>
          <p:nvPr/>
        </p:nvSpPr>
        <p:spPr bwMode="auto">
          <a:xfrm>
            <a:off x="6137343" y="3556832"/>
            <a:ext cx="1615848" cy="1629637"/>
          </a:xfrm>
          <a:custGeom>
            <a:avLst/>
            <a:gdLst>
              <a:gd name="T0" fmla="*/ 86 w 86"/>
              <a:gd name="T1" fmla="*/ 87 h 87"/>
              <a:gd name="T2" fmla="*/ 23 w 86"/>
              <a:gd name="T3" fmla="*/ 87 h 87"/>
              <a:gd name="T4" fmla="*/ 0 w 86"/>
              <a:gd name="T5" fmla="*/ 64 h 87"/>
              <a:gd name="T6" fmla="*/ 0 w 86"/>
              <a:gd name="T7" fmla="*/ 0 h 87"/>
              <a:gd name="T8" fmla="*/ 64 w 86"/>
              <a:gd name="T9" fmla="*/ 0 h 87"/>
              <a:gd name="T10" fmla="*/ 86 w 86"/>
              <a:gd name="T11" fmla="*/ 23 h 87"/>
              <a:gd name="T12" fmla="*/ 86 w 86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87">
                <a:moveTo>
                  <a:pt x="86" y="87"/>
                </a:moveTo>
                <a:cubicBezTo>
                  <a:pt x="23" y="87"/>
                  <a:pt x="23" y="87"/>
                  <a:pt x="23" y="87"/>
                </a:cubicBezTo>
                <a:cubicBezTo>
                  <a:pt x="10" y="87"/>
                  <a:pt x="0" y="76"/>
                  <a:pt x="0" y="64"/>
                </a:cubicBezTo>
                <a:cubicBezTo>
                  <a:pt x="0" y="0"/>
                  <a:pt x="0" y="0"/>
                  <a:pt x="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76" y="0"/>
                  <a:pt x="86" y="10"/>
                  <a:pt x="86" y="23"/>
                </a:cubicBezTo>
                <a:lnTo>
                  <a:pt x="86" y="87"/>
                </a:lnTo>
                <a:close/>
              </a:path>
            </a:pathLst>
          </a:custGeom>
          <a:solidFill>
            <a:srgbClr val="1148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59B13787-AE69-41E4-9481-6ADE56607451}"/>
              </a:ext>
            </a:extLst>
          </p:cNvPr>
          <p:cNvSpPr/>
          <p:nvPr/>
        </p:nvSpPr>
        <p:spPr bwMode="auto">
          <a:xfrm>
            <a:off x="4429853" y="1864085"/>
            <a:ext cx="1637462" cy="1615804"/>
          </a:xfrm>
          <a:custGeom>
            <a:avLst/>
            <a:gdLst>
              <a:gd name="T0" fmla="*/ 87 w 87"/>
              <a:gd name="T1" fmla="*/ 86 h 86"/>
              <a:gd name="T2" fmla="*/ 23 w 87"/>
              <a:gd name="T3" fmla="*/ 86 h 86"/>
              <a:gd name="T4" fmla="*/ 0 w 87"/>
              <a:gd name="T5" fmla="*/ 63 h 86"/>
              <a:gd name="T6" fmla="*/ 0 w 87"/>
              <a:gd name="T7" fmla="*/ 0 h 86"/>
              <a:gd name="T8" fmla="*/ 64 w 87"/>
              <a:gd name="T9" fmla="*/ 0 h 86"/>
              <a:gd name="T10" fmla="*/ 87 w 87"/>
              <a:gd name="T11" fmla="*/ 22 h 86"/>
              <a:gd name="T12" fmla="*/ 87 w 87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" h="86">
                <a:moveTo>
                  <a:pt x="87" y="86"/>
                </a:moveTo>
                <a:cubicBezTo>
                  <a:pt x="23" y="86"/>
                  <a:pt x="23" y="86"/>
                  <a:pt x="23" y="86"/>
                </a:cubicBezTo>
                <a:cubicBezTo>
                  <a:pt x="10" y="86"/>
                  <a:pt x="0" y="76"/>
                  <a:pt x="0" y="63"/>
                </a:cubicBezTo>
                <a:cubicBezTo>
                  <a:pt x="0" y="0"/>
                  <a:pt x="0" y="0"/>
                  <a:pt x="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77" y="0"/>
                  <a:pt x="87" y="10"/>
                  <a:pt x="87" y="22"/>
                </a:cubicBezTo>
                <a:lnTo>
                  <a:pt x="87" y="86"/>
                </a:lnTo>
                <a:close/>
              </a:path>
            </a:pathLst>
          </a:custGeom>
          <a:solidFill>
            <a:srgbClr val="11489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575D9374-3E3E-4221-B464-53AA04143EDB}"/>
              </a:ext>
            </a:extLst>
          </p:cNvPr>
          <p:cNvSpPr/>
          <p:nvPr/>
        </p:nvSpPr>
        <p:spPr bwMode="auto">
          <a:xfrm>
            <a:off x="6137343" y="1864085"/>
            <a:ext cx="1615848" cy="1615804"/>
          </a:xfrm>
          <a:custGeom>
            <a:avLst/>
            <a:gdLst>
              <a:gd name="T0" fmla="*/ 0 w 86"/>
              <a:gd name="T1" fmla="*/ 86 h 86"/>
              <a:gd name="T2" fmla="*/ 0 w 86"/>
              <a:gd name="T3" fmla="*/ 22 h 86"/>
              <a:gd name="T4" fmla="*/ 23 w 86"/>
              <a:gd name="T5" fmla="*/ 0 h 86"/>
              <a:gd name="T6" fmla="*/ 86 w 86"/>
              <a:gd name="T7" fmla="*/ 0 h 86"/>
              <a:gd name="T8" fmla="*/ 86 w 86"/>
              <a:gd name="T9" fmla="*/ 63 h 86"/>
              <a:gd name="T10" fmla="*/ 64 w 86"/>
              <a:gd name="T11" fmla="*/ 86 h 86"/>
              <a:gd name="T12" fmla="*/ 0 w 86"/>
              <a:gd name="T13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6" h="86">
                <a:moveTo>
                  <a:pt x="0" y="86"/>
                </a:moveTo>
                <a:cubicBezTo>
                  <a:pt x="0" y="22"/>
                  <a:pt x="0" y="22"/>
                  <a:pt x="0" y="22"/>
                </a:cubicBezTo>
                <a:cubicBezTo>
                  <a:pt x="0" y="10"/>
                  <a:pt x="10" y="0"/>
                  <a:pt x="23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63"/>
                  <a:pt x="86" y="63"/>
                  <a:pt x="86" y="63"/>
                </a:cubicBezTo>
                <a:cubicBezTo>
                  <a:pt x="86" y="76"/>
                  <a:pt x="76" y="86"/>
                  <a:pt x="64" y="86"/>
                </a:cubicBezTo>
                <a:lnTo>
                  <a:pt x="0" y="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F4141F91-CA99-4A06-BB96-BED675AA7217}"/>
              </a:ext>
            </a:extLst>
          </p:cNvPr>
          <p:cNvSpPr/>
          <p:nvPr/>
        </p:nvSpPr>
        <p:spPr bwMode="auto">
          <a:xfrm>
            <a:off x="4429853" y="3556832"/>
            <a:ext cx="1637462" cy="1629637"/>
          </a:xfrm>
          <a:custGeom>
            <a:avLst/>
            <a:gdLst>
              <a:gd name="T0" fmla="*/ 0 w 87"/>
              <a:gd name="T1" fmla="*/ 87 h 87"/>
              <a:gd name="T2" fmla="*/ 0 w 87"/>
              <a:gd name="T3" fmla="*/ 23 h 87"/>
              <a:gd name="T4" fmla="*/ 23 w 87"/>
              <a:gd name="T5" fmla="*/ 0 h 87"/>
              <a:gd name="T6" fmla="*/ 87 w 87"/>
              <a:gd name="T7" fmla="*/ 0 h 87"/>
              <a:gd name="T8" fmla="*/ 87 w 87"/>
              <a:gd name="T9" fmla="*/ 64 h 87"/>
              <a:gd name="T10" fmla="*/ 64 w 87"/>
              <a:gd name="T11" fmla="*/ 87 h 87"/>
              <a:gd name="T12" fmla="*/ 0 w 87"/>
              <a:gd name="T13" fmla="*/ 87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7" h="87">
                <a:moveTo>
                  <a:pt x="0" y="87"/>
                </a:moveTo>
                <a:cubicBezTo>
                  <a:pt x="0" y="23"/>
                  <a:pt x="0" y="23"/>
                  <a:pt x="0" y="23"/>
                </a:cubicBezTo>
                <a:cubicBezTo>
                  <a:pt x="0" y="10"/>
                  <a:pt x="10" y="0"/>
                  <a:pt x="23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64"/>
                  <a:pt x="87" y="64"/>
                  <a:pt x="87" y="64"/>
                </a:cubicBezTo>
                <a:cubicBezTo>
                  <a:pt x="87" y="76"/>
                  <a:pt x="77" y="87"/>
                  <a:pt x="64" y="87"/>
                </a:cubicBezTo>
                <a:lnTo>
                  <a:pt x="0" y="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2C43326F-E9FD-4DA7-84A1-08331EDC59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73944" y="2807286"/>
            <a:ext cx="1442073" cy="142820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+mn-ea"/>
              <a:sym typeface="+mn-lt"/>
            </a:endParaRPr>
          </a:p>
        </p:txBody>
      </p:sp>
      <p:grpSp>
        <p:nvGrpSpPr>
          <p:cNvPr id="16" name="Group 65">
            <a:extLst>
              <a:ext uri="{FF2B5EF4-FFF2-40B4-BE49-F238E27FC236}">
                <a16:creationId xmlns:a16="http://schemas.microsoft.com/office/drawing/2014/main" id="{64AA2B4B-BD87-47AB-BAF8-6D09A9275BF8}"/>
              </a:ext>
            </a:extLst>
          </p:cNvPr>
          <p:cNvGrpSpPr/>
          <p:nvPr/>
        </p:nvGrpSpPr>
        <p:grpSpPr>
          <a:xfrm>
            <a:off x="6664720" y="4095434"/>
            <a:ext cx="561094" cy="557621"/>
            <a:chOff x="1979613" y="3067051"/>
            <a:chExt cx="231775" cy="230188"/>
          </a:xfrm>
          <a:solidFill>
            <a:schemeClr val="bg1"/>
          </a:solidFill>
        </p:grpSpPr>
        <p:sp>
          <p:nvSpPr>
            <p:cNvPr id="17" name="Freeform 38">
              <a:extLst>
                <a:ext uri="{FF2B5EF4-FFF2-40B4-BE49-F238E27FC236}">
                  <a16:creationId xmlns:a16="http://schemas.microsoft.com/office/drawing/2014/main" id="{23389508-E4CA-44C3-A211-77DF60F16E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79613" y="3067051"/>
              <a:ext cx="231775" cy="230188"/>
            </a:xfrm>
            <a:custGeom>
              <a:avLst/>
              <a:gdLst>
                <a:gd name="T0" fmla="*/ 61 w 122"/>
                <a:gd name="T1" fmla="*/ 0 h 122"/>
                <a:gd name="T2" fmla="*/ 0 w 122"/>
                <a:gd name="T3" fmla="*/ 61 h 122"/>
                <a:gd name="T4" fmla="*/ 61 w 122"/>
                <a:gd name="T5" fmla="*/ 122 h 122"/>
                <a:gd name="T6" fmla="*/ 122 w 122"/>
                <a:gd name="T7" fmla="*/ 61 h 122"/>
                <a:gd name="T8" fmla="*/ 61 w 122"/>
                <a:gd name="T9" fmla="*/ 0 h 122"/>
                <a:gd name="T10" fmla="*/ 64 w 122"/>
                <a:gd name="T11" fmla="*/ 109 h 122"/>
                <a:gd name="T12" fmla="*/ 64 w 122"/>
                <a:gd name="T13" fmla="*/ 102 h 122"/>
                <a:gd name="T14" fmla="*/ 57 w 122"/>
                <a:gd name="T15" fmla="*/ 102 h 122"/>
                <a:gd name="T16" fmla="*/ 57 w 122"/>
                <a:gd name="T17" fmla="*/ 109 h 122"/>
                <a:gd name="T18" fmla="*/ 29 w 122"/>
                <a:gd name="T19" fmla="*/ 97 h 122"/>
                <a:gd name="T20" fmla="*/ 28 w 122"/>
                <a:gd name="T21" fmla="*/ 97 h 122"/>
                <a:gd name="T22" fmla="*/ 27 w 122"/>
                <a:gd name="T23" fmla="*/ 95 h 122"/>
                <a:gd name="T24" fmla="*/ 25 w 122"/>
                <a:gd name="T25" fmla="*/ 93 h 122"/>
                <a:gd name="T26" fmla="*/ 24 w 122"/>
                <a:gd name="T27" fmla="*/ 93 h 122"/>
                <a:gd name="T28" fmla="*/ 13 w 122"/>
                <a:gd name="T29" fmla="*/ 65 h 122"/>
                <a:gd name="T30" fmla="*/ 20 w 122"/>
                <a:gd name="T31" fmla="*/ 65 h 122"/>
                <a:gd name="T32" fmla="*/ 20 w 122"/>
                <a:gd name="T33" fmla="*/ 58 h 122"/>
                <a:gd name="T34" fmla="*/ 13 w 122"/>
                <a:gd name="T35" fmla="*/ 58 h 122"/>
                <a:gd name="T36" fmla="*/ 57 w 122"/>
                <a:gd name="T37" fmla="*/ 13 h 122"/>
                <a:gd name="T38" fmla="*/ 57 w 122"/>
                <a:gd name="T39" fmla="*/ 20 h 122"/>
                <a:gd name="T40" fmla="*/ 64 w 122"/>
                <a:gd name="T41" fmla="*/ 20 h 122"/>
                <a:gd name="T42" fmla="*/ 64 w 122"/>
                <a:gd name="T43" fmla="*/ 13 h 122"/>
                <a:gd name="T44" fmla="*/ 83 w 122"/>
                <a:gd name="T45" fmla="*/ 18 h 122"/>
                <a:gd name="T46" fmla="*/ 83 w 122"/>
                <a:gd name="T47" fmla="*/ 19 h 122"/>
                <a:gd name="T48" fmla="*/ 86 w 122"/>
                <a:gd name="T49" fmla="*/ 21 h 122"/>
                <a:gd name="T50" fmla="*/ 87 w 122"/>
                <a:gd name="T51" fmla="*/ 21 h 122"/>
                <a:gd name="T52" fmla="*/ 90 w 122"/>
                <a:gd name="T53" fmla="*/ 23 h 122"/>
                <a:gd name="T54" fmla="*/ 91 w 122"/>
                <a:gd name="T55" fmla="*/ 24 h 122"/>
                <a:gd name="T56" fmla="*/ 93 w 122"/>
                <a:gd name="T57" fmla="*/ 26 h 122"/>
                <a:gd name="T58" fmla="*/ 94 w 122"/>
                <a:gd name="T59" fmla="*/ 27 h 122"/>
                <a:gd name="T60" fmla="*/ 96 w 122"/>
                <a:gd name="T61" fmla="*/ 29 h 122"/>
                <a:gd name="T62" fmla="*/ 98 w 122"/>
                <a:gd name="T63" fmla="*/ 31 h 122"/>
                <a:gd name="T64" fmla="*/ 99 w 122"/>
                <a:gd name="T65" fmla="*/ 32 h 122"/>
                <a:gd name="T66" fmla="*/ 101 w 122"/>
                <a:gd name="T67" fmla="*/ 35 h 122"/>
                <a:gd name="T68" fmla="*/ 101 w 122"/>
                <a:gd name="T69" fmla="*/ 36 h 122"/>
                <a:gd name="T70" fmla="*/ 103 w 122"/>
                <a:gd name="T71" fmla="*/ 39 h 122"/>
                <a:gd name="T72" fmla="*/ 103 w 122"/>
                <a:gd name="T73" fmla="*/ 39 h 122"/>
                <a:gd name="T74" fmla="*/ 108 w 122"/>
                <a:gd name="T75" fmla="*/ 58 h 122"/>
                <a:gd name="T76" fmla="*/ 102 w 122"/>
                <a:gd name="T77" fmla="*/ 58 h 122"/>
                <a:gd name="T78" fmla="*/ 102 w 122"/>
                <a:gd name="T79" fmla="*/ 65 h 122"/>
                <a:gd name="T80" fmla="*/ 108 w 122"/>
                <a:gd name="T81" fmla="*/ 65 h 122"/>
                <a:gd name="T82" fmla="*/ 64 w 122"/>
                <a:gd name="T83" fmla="*/ 109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2" h="122">
                  <a:moveTo>
                    <a:pt x="61" y="0"/>
                  </a:moveTo>
                  <a:cubicBezTo>
                    <a:pt x="27" y="0"/>
                    <a:pt x="0" y="27"/>
                    <a:pt x="0" y="61"/>
                  </a:cubicBezTo>
                  <a:cubicBezTo>
                    <a:pt x="0" y="95"/>
                    <a:pt x="27" y="122"/>
                    <a:pt x="61" y="122"/>
                  </a:cubicBezTo>
                  <a:cubicBezTo>
                    <a:pt x="94" y="122"/>
                    <a:pt x="122" y="95"/>
                    <a:pt x="122" y="61"/>
                  </a:cubicBezTo>
                  <a:cubicBezTo>
                    <a:pt x="122" y="27"/>
                    <a:pt x="94" y="0"/>
                    <a:pt x="61" y="0"/>
                  </a:cubicBezTo>
                  <a:close/>
                  <a:moveTo>
                    <a:pt x="64" y="109"/>
                  </a:moveTo>
                  <a:cubicBezTo>
                    <a:pt x="64" y="102"/>
                    <a:pt x="64" y="102"/>
                    <a:pt x="64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7" y="109"/>
                    <a:pt x="57" y="109"/>
                    <a:pt x="57" y="109"/>
                  </a:cubicBezTo>
                  <a:cubicBezTo>
                    <a:pt x="46" y="108"/>
                    <a:pt x="37" y="104"/>
                    <a:pt x="29" y="97"/>
                  </a:cubicBezTo>
                  <a:cubicBezTo>
                    <a:pt x="29" y="97"/>
                    <a:pt x="29" y="97"/>
                    <a:pt x="28" y="97"/>
                  </a:cubicBezTo>
                  <a:cubicBezTo>
                    <a:pt x="28" y="96"/>
                    <a:pt x="27" y="96"/>
                    <a:pt x="27" y="95"/>
                  </a:cubicBezTo>
                  <a:cubicBezTo>
                    <a:pt x="26" y="95"/>
                    <a:pt x="25" y="94"/>
                    <a:pt x="25" y="93"/>
                  </a:cubicBezTo>
                  <a:cubicBezTo>
                    <a:pt x="25" y="93"/>
                    <a:pt x="25" y="93"/>
                    <a:pt x="24" y="93"/>
                  </a:cubicBezTo>
                  <a:cubicBezTo>
                    <a:pt x="18" y="85"/>
                    <a:pt x="13" y="75"/>
                    <a:pt x="13" y="65"/>
                  </a:cubicBezTo>
                  <a:cubicBezTo>
                    <a:pt x="20" y="65"/>
                    <a:pt x="20" y="65"/>
                    <a:pt x="20" y="65"/>
                  </a:cubicBezTo>
                  <a:cubicBezTo>
                    <a:pt x="20" y="58"/>
                    <a:pt x="20" y="58"/>
                    <a:pt x="20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5" y="34"/>
                    <a:pt x="33" y="15"/>
                    <a:pt x="57" y="13"/>
                  </a:cubicBezTo>
                  <a:cubicBezTo>
                    <a:pt x="57" y="20"/>
                    <a:pt x="57" y="20"/>
                    <a:pt x="57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3"/>
                    <a:pt x="64" y="13"/>
                    <a:pt x="64" y="13"/>
                  </a:cubicBezTo>
                  <a:cubicBezTo>
                    <a:pt x="71" y="14"/>
                    <a:pt x="77" y="16"/>
                    <a:pt x="83" y="18"/>
                  </a:cubicBezTo>
                  <a:cubicBezTo>
                    <a:pt x="83" y="19"/>
                    <a:pt x="83" y="19"/>
                    <a:pt x="83" y="19"/>
                  </a:cubicBezTo>
                  <a:cubicBezTo>
                    <a:pt x="84" y="19"/>
                    <a:pt x="85" y="20"/>
                    <a:pt x="86" y="21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8" y="22"/>
                    <a:pt x="89" y="22"/>
                    <a:pt x="90" y="23"/>
                  </a:cubicBezTo>
                  <a:cubicBezTo>
                    <a:pt x="90" y="23"/>
                    <a:pt x="91" y="24"/>
                    <a:pt x="91" y="24"/>
                  </a:cubicBezTo>
                  <a:cubicBezTo>
                    <a:pt x="92" y="25"/>
                    <a:pt x="92" y="25"/>
                    <a:pt x="93" y="26"/>
                  </a:cubicBezTo>
                  <a:cubicBezTo>
                    <a:pt x="94" y="26"/>
                    <a:pt x="94" y="27"/>
                    <a:pt x="94" y="27"/>
                  </a:cubicBezTo>
                  <a:cubicBezTo>
                    <a:pt x="95" y="28"/>
                    <a:pt x="96" y="28"/>
                    <a:pt x="96" y="29"/>
                  </a:cubicBezTo>
                  <a:cubicBezTo>
                    <a:pt x="97" y="29"/>
                    <a:pt x="97" y="30"/>
                    <a:pt x="98" y="31"/>
                  </a:cubicBezTo>
                  <a:cubicBezTo>
                    <a:pt x="98" y="31"/>
                    <a:pt x="98" y="32"/>
                    <a:pt x="99" y="32"/>
                  </a:cubicBezTo>
                  <a:cubicBezTo>
                    <a:pt x="99" y="33"/>
                    <a:pt x="100" y="34"/>
                    <a:pt x="101" y="35"/>
                  </a:cubicBezTo>
                  <a:cubicBezTo>
                    <a:pt x="101" y="35"/>
                    <a:pt x="101" y="35"/>
                    <a:pt x="101" y="36"/>
                  </a:cubicBezTo>
                  <a:cubicBezTo>
                    <a:pt x="102" y="37"/>
                    <a:pt x="103" y="38"/>
                    <a:pt x="103" y="39"/>
                  </a:cubicBezTo>
                  <a:cubicBezTo>
                    <a:pt x="103" y="39"/>
                    <a:pt x="103" y="39"/>
                    <a:pt x="103" y="39"/>
                  </a:cubicBezTo>
                  <a:cubicBezTo>
                    <a:pt x="106" y="45"/>
                    <a:pt x="108" y="51"/>
                    <a:pt x="108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65"/>
                    <a:pt x="102" y="65"/>
                    <a:pt x="102" y="65"/>
                  </a:cubicBezTo>
                  <a:cubicBezTo>
                    <a:pt x="108" y="65"/>
                    <a:pt x="108" y="65"/>
                    <a:pt x="108" y="65"/>
                  </a:cubicBezTo>
                  <a:cubicBezTo>
                    <a:pt x="107" y="88"/>
                    <a:pt x="88" y="107"/>
                    <a:pt x="64" y="109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F7DF3CA9-B1B9-419D-84E8-77D2610585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63750" y="3125788"/>
              <a:ext cx="69850" cy="98425"/>
            </a:xfrm>
            <a:custGeom>
              <a:avLst/>
              <a:gdLst>
                <a:gd name="T0" fmla="*/ 9 w 36"/>
                <a:gd name="T1" fmla="*/ 29 h 52"/>
                <a:gd name="T2" fmla="*/ 9 w 36"/>
                <a:gd name="T3" fmla="*/ 29 h 52"/>
                <a:gd name="T4" fmla="*/ 0 w 36"/>
                <a:gd name="T5" fmla="*/ 52 h 52"/>
                <a:gd name="T6" fmla="*/ 20 w 36"/>
                <a:gd name="T7" fmla="*/ 36 h 52"/>
                <a:gd name="T8" fmla="*/ 20 w 36"/>
                <a:gd name="T9" fmla="*/ 36 h 52"/>
                <a:gd name="T10" fmla="*/ 22 w 36"/>
                <a:gd name="T11" fmla="*/ 32 h 52"/>
                <a:gd name="T12" fmla="*/ 36 w 36"/>
                <a:gd name="T13" fmla="*/ 0 h 52"/>
                <a:gd name="T14" fmla="*/ 11 w 36"/>
                <a:gd name="T15" fmla="*/ 25 h 52"/>
                <a:gd name="T16" fmla="*/ 9 w 36"/>
                <a:gd name="T17" fmla="*/ 29 h 52"/>
                <a:gd name="T18" fmla="*/ 16 w 36"/>
                <a:gd name="T19" fmla="*/ 27 h 52"/>
                <a:gd name="T20" fmla="*/ 19 w 36"/>
                <a:gd name="T21" fmla="*/ 30 h 52"/>
                <a:gd name="T22" fmla="*/ 16 w 36"/>
                <a:gd name="T23" fmla="*/ 33 h 52"/>
                <a:gd name="T24" fmla="*/ 13 w 36"/>
                <a:gd name="T25" fmla="*/ 30 h 52"/>
                <a:gd name="T26" fmla="*/ 16 w 36"/>
                <a:gd name="T27" fmla="*/ 2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52">
                  <a:moveTo>
                    <a:pt x="9" y="29"/>
                  </a:moveTo>
                  <a:cubicBezTo>
                    <a:pt x="9" y="29"/>
                    <a:pt x="9" y="29"/>
                    <a:pt x="9" y="29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2" y="35"/>
                    <a:pt x="22" y="33"/>
                    <a:pt x="22" y="32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9" y="27"/>
                    <a:pt x="9" y="29"/>
                  </a:cubicBezTo>
                  <a:close/>
                  <a:moveTo>
                    <a:pt x="16" y="27"/>
                  </a:moveTo>
                  <a:cubicBezTo>
                    <a:pt x="17" y="27"/>
                    <a:pt x="19" y="28"/>
                    <a:pt x="19" y="30"/>
                  </a:cubicBezTo>
                  <a:cubicBezTo>
                    <a:pt x="19" y="32"/>
                    <a:pt x="17" y="33"/>
                    <a:pt x="16" y="33"/>
                  </a:cubicBezTo>
                  <a:cubicBezTo>
                    <a:pt x="14" y="33"/>
                    <a:pt x="13" y="32"/>
                    <a:pt x="13" y="30"/>
                  </a:cubicBezTo>
                  <a:cubicBezTo>
                    <a:pt x="13" y="28"/>
                    <a:pt x="14" y="27"/>
                    <a:pt x="16" y="27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19" name="Oval 40">
              <a:extLst>
                <a:ext uri="{FF2B5EF4-FFF2-40B4-BE49-F238E27FC236}">
                  <a16:creationId xmlns:a16="http://schemas.microsoft.com/office/drawing/2014/main" id="{837D5CE3-4B3A-4EE4-997A-097294DE9E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90738" y="3179763"/>
              <a:ext cx="6350" cy="6350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0" name="Group 69">
            <a:extLst>
              <a:ext uri="{FF2B5EF4-FFF2-40B4-BE49-F238E27FC236}">
                <a16:creationId xmlns:a16="http://schemas.microsoft.com/office/drawing/2014/main" id="{AEC4B70A-9049-4456-A8F5-4A7A92CF9DE2}"/>
              </a:ext>
            </a:extLst>
          </p:cNvPr>
          <p:cNvGrpSpPr/>
          <p:nvPr/>
        </p:nvGrpSpPr>
        <p:grpSpPr>
          <a:xfrm>
            <a:off x="6718322" y="2467526"/>
            <a:ext cx="462535" cy="445232"/>
            <a:chOff x="4616450" y="1549401"/>
            <a:chExt cx="215900" cy="207963"/>
          </a:xfrm>
          <a:solidFill>
            <a:schemeClr val="bg1"/>
          </a:solidFill>
        </p:grpSpPr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A48E9CD6-5EF0-4839-80DD-7B4EA75FCA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16450" y="1549401"/>
              <a:ext cx="215900" cy="207963"/>
            </a:xfrm>
            <a:custGeom>
              <a:avLst/>
              <a:gdLst>
                <a:gd name="T0" fmla="*/ 124 w 133"/>
                <a:gd name="T1" fmla="*/ 0 h 127"/>
                <a:gd name="T2" fmla="*/ 9 w 133"/>
                <a:gd name="T3" fmla="*/ 0 h 127"/>
                <a:gd name="T4" fmla="*/ 0 w 133"/>
                <a:gd name="T5" fmla="*/ 9 h 127"/>
                <a:gd name="T6" fmla="*/ 0 w 133"/>
                <a:gd name="T7" fmla="*/ 91 h 127"/>
                <a:gd name="T8" fmla="*/ 9 w 133"/>
                <a:gd name="T9" fmla="*/ 100 h 127"/>
                <a:gd name="T10" fmla="*/ 53 w 133"/>
                <a:gd name="T11" fmla="*/ 100 h 127"/>
                <a:gd name="T12" fmla="*/ 39 w 133"/>
                <a:gd name="T13" fmla="*/ 118 h 127"/>
                <a:gd name="T14" fmla="*/ 39 w 133"/>
                <a:gd name="T15" fmla="*/ 127 h 127"/>
                <a:gd name="T16" fmla="*/ 53 w 133"/>
                <a:gd name="T17" fmla="*/ 127 h 127"/>
                <a:gd name="T18" fmla="*/ 80 w 133"/>
                <a:gd name="T19" fmla="*/ 127 h 127"/>
                <a:gd name="T20" fmla="*/ 93 w 133"/>
                <a:gd name="T21" fmla="*/ 127 h 127"/>
                <a:gd name="T22" fmla="*/ 93 w 133"/>
                <a:gd name="T23" fmla="*/ 118 h 127"/>
                <a:gd name="T24" fmla="*/ 80 w 133"/>
                <a:gd name="T25" fmla="*/ 100 h 127"/>
                <a:gd name="T26" fmla="*/ 124 w 133"/>
                <a:gd name="T27" fmla="*/ 100 h 127"/>
                <a:gd name="T28" fmla="*/ 133 w 133"/>
                <a:gd name="T29" fmla="*/ 91 h 127"/>
                <a:gd name="T30" fmla="*/ 133 w 133"/>
                <a:gd name="T31" fmla="*/ 9 h 127"/>
                <a:gd name="T32" fmla="*/ 124 w 133"/>
                <a:gd name="T33" fmla="*/ 0 h 127"/>
                <a:gd name="T34" fmla="*/ 59 w 133"/>
                <a:gd name="T35" fmla="*/ 89 h 127"/>
                <a:gd name="T36" fmla="*/ 67 w 133"/>
                <a:gd name="T37" fmla="*/ 82 h 127"/>
                <a:gd name="T38" fmla="*/ 75 w 133"/>
                <a:gd name="T39" fmla="*/ 89 h 127"/>
                <a:gd name="T40" fmla="*/ 67 w 133"/>
                <a:gd name="T41" fmla="*/ 97 h 127"/>
                <a:gd name="T42" fmla="*/ 59 w 133"/>
                <a:gd name="T43" fmla="*/ 89 h 127"/>
                <a:gd name="T44" fmla="*/ 123 w 133"/>
                <a:gd name="T45" fmla="*/ 79 h 127"/>
                <a:gd name="T46" fmla="*/ 9 w 133"/>
                <a:gd name="T47" fmla="*/ 79 h 127"/>
                <a:gd name="T48" fmla="*/ 9 w 133"/>
                <a:gd name="T49" fmla="*/ 10 h 127"/>
                <a:gd name="T50" fmla="*/ 123 w 133"/>
                <a:gd name="T51" fmla="*/ 10 h 127"/>
                <a:gd name="T52" fmla="*/ 123 w 133"/>
                <a:gd name="T53" fmla="*/ 7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33" h="127">
                  <a:moveTo>
                    <a:pt x="124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6"/>
                    <a:pt x="4" y="100"/>
                    <a:pt x="9" y="100"/>
                  </a:cubicBezTo>
                  <a:cubicBezTo>
                    <a:pt x="53" y="100"/>
                    <a:pt x="53" y="100"/>
                    <a:pt x="53" y="100"/>
                  </a:cubicBezTo>
                  <a:cubicBezTo>
                    <a:pt x="53" y="100"/>
                    <a:pt x="55" y="118"/>
                    <a:pt x="39" y="118"/>
                  </a:cubicBezTo>
                  <a:cubicBezTo>
                    <a:pt x="39" y="127"/>
                    <a:pt x="39" y="127"/>
                    <a:pt x="39" y="127"/>
                  </a:cubicBezTo>
                  <a:cubicBezTo>
                    <a:pt x="53" y="127"/>
                    <a:pt x="53" y="127"/>
                    <a:pt x="53" y="127"/>
                  </a:cubicBezTo>
                  <a:cubicBezTo>
                    <a:pt x="80" y="127"/>
                    <a:pt x="80" y="127"/>
                    <a:pt x="80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77" y="118"/>
                    <a:pt x="80" y="100"/>
                    <a:pt x="80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9" y="100"/>
                    <a:pt x="133" y="96"/>
                    <a:pt x="133" y="91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3" y="4"/>
                    <a:pt x="129" y="0"/>
                    <a:pt x="124" y="0"/>
                  </a:cubicBezTo>
                  <a:close/>
                  <a:moveTo>
                    <a:pt x="59" y="89"/>
                  </a:moveTo>
                  <a:cubicBezTo>
                    <a:pt x="59" y="85"/>
                    <a:pt x="63" y="82"/>
                    <a:pt x="67" y="82"/>
                  </a:cubicBezTo>
                  <a:cubicBezTo>
                    <a:pt x="71" y="82"/>
                    <a:pt x="75" y="85"/>
                    <a:pt x="75" y="89"/>
                  </a:cubicBezTo>
                  <a:cubicBezTo>
                    <a:pt x="75" y="93"/>
                    <a:pt x="71" y="97"/>
                    <a:pt x="67" y="97"/>
                  </a:cubicBezTo>
                  <a:cubicBezTo>
                    <a:pt x="63" y="97"/>
                    <a:pt x="59" y="93"/>
                    <a:pt x="59" y="89"/>
                  </a:cubicBezTo>
                  <a:close/>
                  <a:moveTo>
                    <a:pt x="123" y="79"/>
                  </a:moveTo>
                  <a:cubicBezTo>
                    <a:pt x="9" y="79"/>
                    <a:pt x="9" y="79"/>
                    <a:pt x="9" y="7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23" y="10"/>
                    <a:pt x="123" y="10"/>
                    <a:pt x="123" y="10"/>
                  </a:cubicBezTo>
                  <a:lnTo>
                    <a:pt x="123" y="79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2" name="Oval 7">
              <a:extLst>
                <a:ext uri="{FF2B5EF4-FFF2-40B4-BE49-F238E27FC236}">
                  <a16:creationId xmlns:a16="http://schemas.microsoft.com/office/drawing/2014/main" id="{8140AFE7-D380-46F9-99DF-93EAC310EE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8050" y="1685926"/>
              <a:ext cx="15875" cy="17463"/>
            </a:xfrm>
            <a:prstGeom prst="ellipse">
              <a:avLst/>
            </a:pr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3" name="Group 72">
            <a:extLst>
              <a:ext uri="{FF2B5EF4-FFF2-40B4-BE49-F238E27FC236}">
                <a16:creationId xmlns:a16="http://schemas.microsoft.com/office/drawing/2014/main" id="{FA2FFA43-DA98-4B47-AAB5-6E38D08F872E}"/>
              </a:ext>
            </a:extLst>
          </p:cNvPr>
          <p:cNvGrpSpPr/>
          <p:nvPr/>
        </p:nvGrpSpPr>
        <p:grpSpPr>
          <a:xfrm>
            <a:off x="4950313" y="2467526"/>
            <a:ext cx="596541" cy="408058"/>
            <a:chOff x="2324100" y="1814513"/>
            <a:chExt cx="266700" cy="182563"/>
          </a:xfrm>
          <a:solidFill>
            <a:schemeClr val="bg1"/>
          </a:solidFill>
        </p:grpSpPr>
        <p:sp>
          <p:nvSpPr>
            <p:cNvPr id="24" name="Freeform 73">
              <a:extLst>
                <a:ext uri="{FF2B5EF4-FFF2-40B4-BE49-F238E27FC236}">
                  <a16:creationId xmlns:a16="http://schemas.microsoft.com/office/drawing/2014/main" id="{7DDE3A84-3FA4-42DC-9049-673305D018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4100" y="1814513"/>
              <a:ext cx="188913" cy="182563"/>
            </a:xfrm>
            <a:custGeom>
              <a:avLst/>
              <a:gdLst>
                <a:gd name="T0" fmla="*/ 86 w 99"/>
                <a:gd name="T1" fmla="*/ 60 h 97"/>
                <a:gd name="T2" fmla="*/ 99 w 99"/>
                <a:gd name="T3" fmla="*/ 54 h 97"/>
                <a:gd name="T4" fmla="*/ 99 w 99"/>
                <a:gd name="T5" fmla="*/ 43 h 97"/>
                <a:gd name="T6" fmla="*/ 86 w 99"/>
                <a:gd name="T7" fmla="*/ 37 h 97"/>
                <a:gd name="T8" fmla="*/ 83 w 99"/>
                <a:gd name="T9" fmla="*/ 31 h 97"/>
                <a:gd name="T10" fmla="*/ 88 w 99"/>
                <a:gd name="T11" fmla="*/ 18 h 97"/>
                <a:gd name="T12" fmla="*/ 81 w 99"/>
                <a:gd name="T13" fmla="*/ 10 h 97"/>
                <a:gd name="T14" fmla="*/ 67 w 99"/>
                <a:gd name="T15" fmla="*/ 16 h 97"/>
                <a:gd name="T16" fmla="*/ 61 w 99"/>
                <a:gd name="T17" fmla="*/ 13 h 97"/>
                <a:gd name="T18" fmla="*/ 55 w 99"/>
                <a:gd name="T19" fmla="*/ 0 h 97"/>
                <a:gd name="T20" fmla="*/ 44 w 99"/>
                <a:gd name="T21" fmla="*/ 0 h 97"/>
                <a:gd name="T22" fmla="*/ 38 w 99"/>
                <a:gd name="T23" fmla="*/ 13 h 97"/>
                <a:gd name="T24" fmla="*/ 32 w 99"/>
                <a:gd name="T25" fmla="*/ 16 h 97"/>
                <a:gd name="T26" fmla="*/ 18 w 99"/>
                <a:gd name="T27" fmla="*/ 11 h 97"/>
                <a:gd name="T28" fmla="*/ 11 w 99"/>
                <a:gd name="T29" fmla="*/ 18 h 97"/>
                <a:gd name="T30" fmla="*/ 16 w 99"/>
                <a:gd name="T31" fmla="*/ 32 h 97"/>
                <a:gd name="T32" fmla="*/ 14 w 99"/>
                <a:gd name="T33" fmla="*/ 37 h 97"/>
                <a:gd name="T34" fmla="*/ 0 w 99"/>
                <a:gd name="T35" fmla="*/ 43 h 97"/>
                <a:gd name="T36" fmla="*/ 0 w 99"/>
                <a:gd name="T37" fmla="*/ 54 h 97"/>
                <a:gd name="T38" fmla="*/ 14 w 99"/>
                <a:gd name="T39" fmla="*/ 60 h 97"/>
                <a:gd name="T40" fmla="*/ 16 w 99"/>
                <a:gd name="T41" fmla="*/ 66 h 97"/>
                <a:gd name="T42" fmla="*/ 11 w 99"/>
                <a:gd name="T43" fmla="*/ 79 h 97"/>
                <a:gd name="T44" fmla="*/ 19 w 99"/>
                <a:gd name="T45" fmla="*/ 87 h 97"/>
                <a:gd name="T46" fmla="*/ 32 w 99"/>
                <a:gd name="T47" fmla="*/ 81 h 97"/>
                <a:gd name="T48" fmla="*/ 38 w 99"/>
                <a:gd name="T49" fmla="*/ 84 h 97"/>
                <a:gd name="T50" fmla="*/ 45 w 99"/>
                <a:gd name="T51" fmla="*/ 97 h 97"/>
                <a:gd name="T52" fmla="*/ 55 w 99"/>
                <a:gd name="T53" fmla="*/ 97 h 97"/>
                <a:gd name="T54" fmla="*/ 61 w 99"/>
                <a:gd name="T55" fmla="*/ 84 h 97"/>
                <a:gd name="T56" fmla="*/ 67 w 99"/>
                <a:gd name="T57" fmla="*/ 81 h 97"/>
                <a:gd name="T58" fmla="*/ 81 w 99"/>
                <a:gd name="T59" fmla="*/ 86 h 97"/>
                <a:gd name="T60" fmla="*/ 89 w 99"/>
                <a:gd name="T61" fmla="*/ 79 h 97"/>
                <a:gd name="T62" fmla="*/ 83 w 99"/>
                <a:gd name="T63" fmla="*/ 66 h 97"/>
                <a:gd name="T64" fmla="*/ 86 w 99"/>
                <a:gd name="T65" fmla="*/ 60 h 97"/>
                <a:gd name="T66" fmla="*/ 50 w 99"/>
                <a:gd name="T67" fmla="*/ 64 h 97"/>
                <a:gd name="T68" fmla="*/ 34 w 99"/>
                <a:gd name="T69" fmla="*/ 49 h 97"/>
                <a:gd name="T70" fmla="*/ 50 w 99"/>
                <a:gd name="T71" fmla="*/ 33 h 97"/>
                <a:gd name="T72" fmla="*/ 66 w 99"/>
                <a:gd name="T73" fmla="*/ 49 h 97"/>
                <a:gd name="T74" fmla="*/ 50 w 99"/>
                <a:gd name="T75" fmla="*/ 6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9" h="97">
                  <a:moveTo>
                    <a:pt x="86" y="60"/>
                  </a:moveTo>
                  <a:cubicBezTo>
                    <a:pt x="86" y="60"/>
                    <a:pt x="99" y="54"/>
                    <a:pt x="99" y="54"/>
                  </a:cubicBezTo>
                  <a:cubicBezTo>
                    <a:pt x="99" y="43"/>
                    <a:pt x="99" y="43"/>
                    <a:pt x="99" y="43"/>
                  </a:cubicBezTo>
                  <a:cubicBezTo>
                    <a:pt x="99" y="42"/>
                    <a:pt x="86" y="37"/>
                    <a:pt x="86" y="37"/>
                  </a:cubicBezTo>
                  <a:cubicBezTo>
                    <a:pt x="83" y="31"/>
                    <a:pt x="83" y="31"/>
                    <a:pt x="83" y="31"/>
                  </a:cubicBezTo>
                  <a:cubicBezTo>
                    <a:pt x="83" y="31"/>
                    <a:pt x="89" y="18"/>
                    <a:pt x="88" y="18"/>
                  </a:cubicBezTo>
                  <a:cubicBezTo>
                    <a:pt x="81" y="10"/>
                    <a:pt x="81" y="10"/>
                    <a:pt x="81" y="10"/>
                  </a:cubicBezTo>
                  <a:cubicBezTo>
                    <a:pt x="80" y="10"/>
                    <a:pt x="67" y="16"/>
                    <a:pt x="67" y="16"/>
                  </a:cubicBezTo>
                  <a:cubicBezTo>
                    <a:pt x="61" y="13"/>
                    <a:pt x="61" y="13"/>
                    <a:pt x="61" y="13"/>
                  </a:cubicBezTo>
                  <a:cubicBezTo>
                    <a:pt x="61" y="13"/>
                    <a:pt x="56" y="0"/>
                    <a:pt x="55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3" y="0"/>
                    <a:pt x="38" y="13"/>
                    <a:pt x="38" y="13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19" y="10"/>
                    <a:pt x="18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0" y="19"/>
                    <a:pt x="16" y="32"/>
                    <a:pt x="16" y="32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4" y="37"/>
                    <a:pt x="0" y="43"/>
                    <a:pt x="0" y="4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14" y="60"/>
                    <a:pt x="14" y="60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0" y="79"/>
                    <a:pt x="11" y="79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32" y="81"/>
                    <a:pt x="32" y="81"/>
                  </a:cubicBezTo>
                  <a:cubicBezTo>
                    <a:pt x="38" y="84"/>
                    <a:pt x="38" y="84"/>
                    <a:pt x="38" y="84"/>
                  </a:cubicBezTo>
                  <a:cubicBezTo>
                    <a:pt x="38" y="84"/>
                    <a:pt x="44" y="97"/>
                    <a:pt x="45" y="97"/>
                  </a:cubicBezTo>
                  <a:cubicBezTo>
                    <a:pt x="55" y="97"/>
                    <a:pt x="55" y="97"/>
                    <a:pt x="55" y="97"/>
                  </a:cubicBezTo>
                  <a:cubicBezTo>
                    <a:pt x="56" y="97"/>
                    <a:pt x="61" y="84"/>
                    <a:pt x="61" y="84"/>
                  </a:cubicBezTo>
                  <a:cubicBezTo>
                    <a:pt x="67" y="81"/>
                    <a:pt x="67" y="81"/>
                    <a:pt x="67" y="81"/>
                  </a:cubicBezTo>
                  <a:cubicBezTo>
                    <a:pt x="67" y="81"/>
                    <a:pt x="81" y="87"/>
                    <a:pt x="81" y="86"/>
                  </a:cubicBezTo>
                  <a:cubicBezTo>
                    <a:pt x="89" y="79"/>
                    <a:pt x="89" y="79"/>
                    <a:pt x="89" y="79"/>
                  </a:cubicBezTo>
                  <a:cubicBezTo>
                    <a:pt x="89" y="78"/>
                    <a:pt x="83" y="66"/>
                    <a:pt x="83" y="66"/>
                  </a:cubicBezTo>
                  <a:lnTo>
                    <a:pt x="86" y="60"/>
                  </a:lnTo>
                  <a:close/>
                  <a:moveTo>
                    <a:pt x="50" y="64"/>
                  </a:moveTo>
                  <a:cubicBezTo>
                    <a:pt x="41" y="64"/>
                    <a:pt x="34" y="57"/>
                    <a:pt x="34" y="49"/>
                  </a:cubicBezTo>
                  <a:cubicBezTo>
                    <a:pt x="34" y="40"/>
                    <a:pt x="41" y="33"/>
                    <a:pt x="50" y="33"/>
                  </a:cubicBezTo>
                  <a:cubicBezTo>
                    <a:pt x="58" y="33"/>
                    <a:pt x="66" y="40"/>
                    <a:pt x="66" y="49"/>
                  </a:cubicBezTo>
                  <a:cubicBezTo>
                    <a:pt x="66" y="57"/>
                    <a:pt x="58" y="64"/>
                    <a:pt x="50" y="64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5" name="Freeform 74">
              <a:extLst>
                <a:ext uri="{FF2B5EF4-FFF2-40B4-BE49-F238E27FC236}">
                  <a16:creationId xmlns:a16="http://schemas.microsoft.com/office/drawing/2014/main" id="{709C5D96-4868-4231-B85C-9DB65CA683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01900" y="1905001"/>
              <a:ext cx="88900" cy="90488"/>
            </a:xfrm>
            <a:custGeom>
              <a:avLst/>
              <a:gdLst>
                <a:gd name="T0" fmla="*/ 41 w 47"/>
                <a:gd name="T1" fmla="*/ 23 h 48"/>
                <a:gd name="T2" fmla="*/ 41 w 47"/>
                <a:gd name="T3" fmla="*/ 20 h 48"/>
                <a:gd name="T4" fmla="*/ 45 w 47"/>
                <a:gd name="T5" fmla="*/ 14 h 48"/>
                <a:gd name="T6" fmla="*/ 42 w 47"/>
                <a:gd name="T7" fmla="*/ 9 h 48"/>
                <a:gd name="T8" fmla="*/ 35 w 47"/>
                <a:gd name="T9" fmla="*/ 11 h 48"/>
                <a:gd name="T10" fmla="*/ 33 w 47"/>
                <a:gd name="T11" fmla="*/ 9 h 48"/>
                <a:gd name="T12" fmla="*/ 31 w 47"/>
                <a:gd name="T13" fmla="*/ 2 h 48"/>
                <a:gd name="T14" fmla="*/ 26 w 47"/>
                <a:gd name="T15" fmla="*/ 1 h 48"/>
                <a:gd name="T16" fmla="*/ 22 w 47"/>
                <a:gd name="T17" fmla="*/ 6 h 48"/>
                <a:gd name="T18" fmla="*/ 19 w 47"/>
                <a:gd name="T19" fmla="*/ 7 h 48"/>
                <a:gd name="T20" fmla="*/ 14 w 47"/>
                <a:gd name="T21" fmla="*/ 3 h 48"/>
                <a:gd name="T22" fmla="*/ 9 w 47"/>
                <a:gd name="T23" fmla="*/ 5 h 48"/>
                <a:gd name="T24" fmla="*/ 10 w 47"/>
                <a:gd name="T25" fmla="*/ 12 h 48"/>
                <a:gd name="T26" fmla="*/ 8 w 47"/>
                <a:gd name="T27" fmla="*/ 15 h 48"/>
                <a:gd name="T28" fmla="*/ 1 w 47"/>
                <a:gd name="T29" fmla="*/ 16 h 48"/>
                <a:gd name="T30" fmla="*/ 0 w 47"/>
                <a:gd name="T31" fmla="*/ 21 h 48"/>
                <a:gd name="T32" fmla="*/ 6 w 47"/>
                <a:gd name="T33" fmla="*/ 25 h 48"/>
                <a:gd name="T34" fmla="*/ 6 w 47"/>
                <a:gd name="T35" fmla="*/ 28 h 48"/>
                <a:gd name="T36" fmla="*/ 2 w 47"/>
                <a:gd name="T37" fmla="*/ 34 h 48"/>
                <a:gd name="T38" fmla="*/ 5 w 47"/>
                <a:gd name="T39" fmla="*/ 39 h 48"/>
                <a:gd name="T40" fmla="*/ 12 w 47"/>
                <a:gd name="T41" fmla="*/ 38 h 48"/>
                <a:gd name="T42" fmla="*/ 14 w 47"/>
                <a:gd name="T43" fmla="*/ 39 h 48"/>
                <a:gd name="T44" fmla="*/ 15 w 47"/>
                <a:gd name="T45" fmla="*/ 46 h 48"/>
                <a:gd name="T46" fmla="*/ 20 w 47"/>
                <a:gd name="T47" fmla="*/ 48 h 48"/>
                <a:gd name="T48" fmla="*/ 24 w 47"/>
                <a:gd name="T49" fmla="*/ 42 h 48"/>
                <a:gd name="T50" fmla="*/ 27 w 47"/>
                <a:gd name="T51" fmla="*/ 42 h 48"/>
                <a:gd name="T52" fmla="*/ 33 w 47"/>
                <a:gd name="T53" fmla="*/ 46 h 48"/>
                <a:gd name="T54" fmla="*/ 38 w 47"/>
                <a:gd name="T55" fmla="*/ 43 h 48"/>
                <a:gd name="T56" fmla="*/ 37 w 47"/>
                <a:gd name="T57" fmla="*/ 36 h 48"/>
                <a:gd name="T58" fmla="*/ 38 w 47"/>
                <a:gd name="T59" fmla="*/ 33 h 48"/>
                <a:gd name="T60" fmla="*/ 45 w 47"/>
                <a:gd name="T61" fmla="*/ 32 h 48"/>
                <a:gd name="T62" fmla="*/ 46 w 47"/>
                <a:gd name="T63" fmla="*/ 27 h 48"/>
                <a:gd name="T64" fmla="*/ 41 w 47"/>
                <a:gd name="T65" fmla="*/ 23 h 48"/>
                <a:gd name="T66" fmla="*/ 31 w 47"/>
                <a:gd name="T67" fmla="*/ 26 h 48"/>
                <a:gd name="T68" fmla="*/ 22 w 47"/>
                <a:gd name="T69" fmla="*/ 31 h 48"/>
                <a:gd name="T70" fmla="*/ 16 w 47"/>
                <a:gd name="T71" fmla="*/ 22 h 48"/>
                <a:gd name="T72" fmla="*/ 25 w 47"/>
                <a:gd name="T73" fmla="*/ 17 h 48"/>
                <a:gd name="T74" fmla="*/ 31 w 47"/>
                <a:gd name="T75" fmla="*/ 2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7" h="48">
                  <a:moveTo>
                    <a:pt x="41" y="23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1" y="20"/>
                    <a:pt x="45" y="14"/>
                    <a:pt x="45" y="14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35" y="11"/>
                    <a:pt x="35" y="11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2" y="2"/>
                    <a:pt x="31" y="2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2" y="6"/>
                    <a:pt x="22" y="6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4" y="2"/>
                    <a:pt x="14" y="3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6"/>
                    <a:pt x="10" y="12"/>
                    <a:pt x="10" y="12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2" y="16"/>
                    <a:pt x="1" y="16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2"/>
                    <a:pt x="6" y="25"/>
                    <a:pt x="6" y="25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8"/>
                    <a:pt x="2" y="34"/>
                    <a:pt x="2" y="34"/>
                  </a:cubicBezTo>
                  <a:cubicBezTo>
                    <a:pt x="5" y="39"/>
                    <a:pt x="5" y="39"/>
                    <a:pt x="5" y="39"/>
                  </a:cubicBezTo>
                  <a:cubicBezTo>
                    <a:pt x="5" y="39"/>
                    <a:pt x="12" y="38"/>
                    <a:pt x="12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5" y="46"/>
                    <a:pt x="15" y="46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1" y="48"/>
                    <a:pt x="24" y="42"/>
                    <a:pt x="24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33" y="46"/>
                    <a:pt x="33" y="46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7" y="36"/>
                    <a:pt x="37" y="36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3"/>
                    <a:pt x="45" y="32"/>
                    <a:pt x="45" y="32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7" y="27"/>
                    <a:pt x="41" y="23"/>
                    <a:pt x="41" y="23"/>
                  </a:cubicBezTo>
                  <a:close/>
                  <a:moveTo>
                    <a:pt x="31" y="26"/>
                  </a:moveTo>
                  <a:cubicBezTo>
                    <a:pt x="30" y="30"/>
                    <a:pt x="26" y="32"/>
                    <a:pt x="22" y="31"/>
                  </a:cubicBezTo>
                  <a:cubicBezTo>
                    <a:pt x="18" y="30"/>
                    <a:pt x="15" y="26"/>
                    <a:pt x="16" y="22"/>
                  </a:cubicBezTo>
                  <a:cubicBezTo>
                    <a:pt x="17" y="18"/>
                    <a:pt x="21" y="16"/>
                    <a:pt x="25" y="17"/>
                  </a:cubicBezTo>
                  <a:cubicBezTo>
                    <a:pt x="29" y="18"/>
                    <a:pt x="32" y="22"/>
                    <a:pt x="31" y="2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26" name="Group 75">
            <a:extLst>
              <a:ext uri="{FF2B5EF4-FFF2-40B4-BE49-F238E27FC236}">
                <a16:creationId xmlns:a16="http://schemas.microsoft.com/office/drawing/2014/main" id="{88C0D39A-A9B8-4130-B534-A60201A18669}"/>
              </a:ext>
            </a:extLst>
          </p:cNvPr>
          <p:cNvGrpSpPr/>
          <p:nvPr/>
        </p:nvGrpSpPr>
        <p:grpSpPr>
          <a:xfrm>
            <a:off x="4853483" y="4128286"/>
            <a:ext cx="617290" cy="457336"/>
            <a:chOff x="4598988" y="3619501"/>
            <a:chExt cx="214313" cy="158750"/>
          </a:xfrm>
          <a:solidFill>
            <a:schemeClr val="bg1"/>
          </a:solidFill>
        </p:grpSpPr>
        <p:sp>
          <p:nvSpPr>
            <p:cNvPr id="27" name="Freeform 24">
              <a:extLst>
                <a:ext uri="{FF2B5EF4-FFF2-40B4-BE49-F238E27FC236}">
                  <a16:creationId xmlns:a16="http://schemas.microsoft.com/office/drawing/2014/main" id="{6C321B1E-E942-4B62-B95B-810A0DA2B0C6}"/>
                </a:ext>
              </a:extLst>
            </p:cNvPr>
            <p:cNvSpPr/>
            <p:nvPr/>
          </p:nvSpPr>
          <p:spPr bwMode="auto">
            <a:xfrm>
              <a:off x="4675188" y="3729038"/>
              <a:ext cx="61913" cy="49213"/>
            </a:xfrm>
            <a:custGeom>
              <a:avLst/>
              <a:gdLst>
                <a:gd name="T0" fmla="*/ 36 w 38"/>
                <a:gd name="T1" fmla="*/ 10 h 30"/>
                <a:gd name="T2" fmla="*/ 1 w 38"/>
                <a:gd name="T3" fmla="*/ 11 h 30"/>
                <a:gd name="T4" fmla="*/ 1 w 38"/>
                <a:gd name="T5" fmla="*/ 13 h 30"/>
                <a:gd name="T6" fmla="*/ 19 w 38"/>
                <a:gd name="T7" fmla="*/ 30 h 30"/>
                <a:gd name="T8" fmla="*/ 36 w 38"/>
                <a:gd name="T9" fmla="*/ 13 h 30"/>
                <a:gd name="T10" fmla="*/ 36 w 38"/>
                <a:gd name="T11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30">
                  <a:moveTo>
                    <a:pt x="36" y="10"/>
                  </a:moveTo>
                  <a:cubicBezTo>
                    <a:pt x="26" y="1"/>
                    <a:pt x="12" y="0"/>
                    <a:pt x="1" y="11"/>
                  </a:cubicBezTo>
                  <a:cubicBezTo>
                    <a:pt x="0" y="11"/>
                    <a:pt x="0" y="12"/>
                    <a:pt x="1" y="13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36" y="13"/>
                    <a:pt x="36" y="13"/>
                    <a:pt x="36" y="13"/>
                  </a:cubicBezTo>
                  <a:cubicBezTo>
                    <a:pt x="38" y="11"/>
                    <a:pt x="37" y="11"/>
                    <a:pt x="36" y="10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8" name="Freeform 25">
              <a:extLst>
                <a:ext uri="{FF2B5EF4-FFF2-40B4-BE49-F238E27FC236}">
                  <a16:creationId xmlns:a16="http://schemas.microsoft.com/office/drawing/2014/main" id="{E51AD954-A7A7-43EA-B8E8-63CC51FDCD85}"/>
                </a:ext>
              </a:extLst>
            </p:cNvPr>
            <p:cNvSpPr/>
            <p:nvPr/>
          </p:nvSpPr>
          <p:spPr bwMode="auto">
            <a:xfrm>
              <a:off x="4633913" y="3675063"/>
              <a:ext cx="142875" cy="63500"/>
            </a:xfrm>
            <a:custGeom>
              <a:avLst/>
              <a:gdLst>
                <a:gd name="T0" fmla="*/ 87 w 88"/>
                <a:gd name="T1" fmla="*/ 23 h 39"/>
                <a:gd name="T2" fmla="*/ 0 w 88"/>
                <a:gd name="T3" fmla="*/ 24 h 39"/>
                <a:gd name="T4" fmla="*/ 0 w 88"/>
                <a:gd name="T5" fmla="*/ 26 h 39"/>
                <a:gd name="T6" fmla="*/ 13 w 88"/>
                <a:gd name="T7" fmla="*/ 38 h 39"/>
                <a:gd name="T8" fmla="*/ 15 w 88"/>
                <a:gd name="T9" fmla="*/ 38 h 39"/>
                <a:gd name="T10" fmla="*/ 73 w 88"/>
                <a:gd name="T11" fmla="*/ 38 h 39"/>
                <a:gd name="T12" fmla="*/ 75 w 88"/>
                <a:gd name="T13" fmla="*/ 38 h 39"/>
                <a:gd name="T14" fmla="*/ 87 w 88"/>
                <a:gd name="T15" fmla="*/ 26 h 39"/>
                <a:gd name="T16" fmla="*/ 87 w 88"/>
                <a:gd name="T17" fmla="*/ 26 h 39"/>
                <a:gd name="T18" fmla="*/ 87 w 88"/>
                <a:gd name="T19" fmla="*/ 24 h 39"/>
                <a:gd name="T20" fmla="*/ 87 w 88"/>
                <a:gd name="T21" fmla="*/ 2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8" h="39">
                  <a:moveTo>
                    <a:pt x="87" y="23"/>
                  </a:moveTo>
                  <a:cubicBezTo>
                    <a:pt x="63" y="0"/>
                    <a:pt x="24" y="0"/>
                    <a:pt x="0" y="24"/>
                  </a:cubicBezTo>
                  <a:cubicBezTo>
                    <a:pt x="0" y="24"/>
                    <a:pt x="0" y="25"/>
                    <a:pt x="0" y="26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4" y="39"/>
                    <a:pt x="15" y="38"/>
                  </a:cubicBezTo>
                  <a:cubicBezTo>
                    <a:pt x="31" y="22"/>
                    <a:pt x="57" y="22"/>
                    <a:pt x="73" y="38"/>
                  </a:cubicBezTo>
                  <a:cubicBezTo>
                    <a:pt x="73" y="39"/>
                    <a:pt x="74" y="39"/>
                    <a:pt x="75" y="38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88" y="25"/>
                    <a:pt x="88" y="24"/>
                    <a:pt x="87" y="24"/>
                  </a:cubicBezTo>
                  <a:lnTo>
                    <a:pt x="87" y="23"/>
                  </a:ln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  <p:sp>
          <p:nvSpPr>
            <p:cNvPr id="29" name="Freeform 26">
              <a:extLst>
                <a:ext uri="{FF2B5EF4-FFF2-40B4-BE49-F238E27FC236}">
                  <a16:creationId xmlns:a16="http://schemas.microsoft.com/office/drawing/2014/main" id="{76AB3ABD-3532-4712-9CD0-13552EA6EE48}"/>
                </a:ext>
              </a:extLst>
            </p:cNvPr>
            <p:cNvSpPr/>
            <p:nvPr/>
          </p:nvSpPr>
          <p:spPr bwMode="auto">
            <a:xfrm>
              <a:off x="4598988" y="3619501"/>
              <a:ext cx="214313" cy="82550"/>
            </a:xfrm>
            <a:custGeom>
              <a:avLst/>
              <a:gdLst>
                <a:gd name="T0" fmla="*/ 131 w 132"/>
                <a:gd name="T1" fmla="*/ 36 h 51"/>
                <a:gd name="T2" fmla="*/ 131 w 132"/>
                <a:gd name="T3" fmla="*/ 36 h 51"/>
                <a:gd name="T4" fmla="*/ 1 w 132"/>
                <a:gd name="T5" fmla="*/ 36 h 51"/>
                <a:gd name="T6" fmla="*/ 1 w 132"/>
                <a:gd name="T7" fmla="*/ 38 h 51"/>
                <a:gd name="T8" fmla="*/ 13 w 132"/>
                <a:gd name="T9" fmla="*/ 51 h 51"/>
                <a:gd name="T10" fmla="*/ 16 w 132"/>
                <a:gd name="T11" fmla="*/ 51 h 51"/>
                <a:gd name="T12" fmla="*/ 116 w 132"/>
                <a:gd name="T13" fmla="*/ 51 h 51"/>
                <a:gd name="T14" fmla="*/ 118 w 132"/>
                <a:gd name="T15" fmla="*/ 51 h 51"/>
                <a:gd name="T16" fmla="*/ 131 w 132"/>
                <a:gd name="T17" fmla="*/ 38 h 51"/>
                <a:gd name="T18" fmla="*/ 131 w 132"/>
                <a:gd name="T19" fmla="*/ 38 h 51"/>
                <a:gd name="T20" fmla="*/ 131 w 132"/>
                <a:gd name="T21" fmla="*/ 3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2" h="51">
                  <a:moveTo>
                    <a:pt x="131" y="36"/>
                  </a:moveTo>
                  <a:cubicBezTo>
                    <a:pt x="131" y="36"/>
                    <a:pt x="131" y="36"/>
                    <a:pt x="131" y="36"/>
                  </a:cubicBezTo>
                  <a:cubicBezTo>
                    <a:pt x="95" y="0"/>
                    <a:pt x="36" y="0"/>
                    <a:pt x="1" y="36"/>
                  </a:cubicBezTo>
                  <a:cubicBezTo>
                    <a:pt x="0" y="37"/>
                    <a:pt x="0" y="37"/>
                    <a:pt x="1" y="38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4" y="51"/>
                    <a:pt x="15" y="51"/>
                    <a:pt x="16" y="51"/>
                  </a:cubicBezTo>
                  <a:cubicBezTo>
                    <a:pt x="43" y="23"/>
                    <a:pt x="88" y="23"/>
                    <a:pt x="116" y="51"/>
                  </a:cubicBezTo>
                  <a:cubicBezTo>
                    <a:pt x="117" y="51"/>
                    <a:pt x="118" y="51"/>
                    <a:pt x="118" y="51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1" y="38"/>
                    <a:pt x="131" y="38"/>
                    <a:pt x="131" y="38"/>
                  </a:cubicBezTo>
                  <a:cubicBezTo>
                    <a:pt x="132" y="37"/>
                    <a:pt x="132" y="37"/>
                    <a:pt x="131" y="36"/>
                  </a:cubicBezTo>
                  <a:close/>
                </a:path>
              </a:pathLst>
            </a:custGeom>
            <a:grpFill/>
            <a:ln w="9525">
              <a:noFill/>
              <a:round/>
            </a:ln>
          </p:spPr>
          <p:txBody>
            <a:bodyPr vert="horz" wrap="square" lIns="67204" tIns="33602" rIns="67204" bIns="33602" numCol="1" anchor="t" anchorCtr="0" compatLnSpc="1"/>
            <a:lstStyle/>
            <a:p>
              <a:endParaRPr lang="en-US" sz="10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31" name="文本占位符 30">
            <a:extLst>
              <a:ext uri="{FF2B5EF4-FFF2-40B4-BE49-F238E27FC236}">
                <a16:creationId xmlns:a16="http://schemas.microsoft.com/office/drawing/2014/main" id="{9BB85E05-4DA2-447F-87C9-BA9C13DAC6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47775" y="1863725"/>
            <a:ext cx="2705100" cy="517525"/>
          </a:xfrm>
        </p:spPr>
        <p:txBody>
          <a:bodyPr anchor="ctr"/>
          <a:lstStyle>
            <a:lvl1pPr algn="r">
              <a:buNone/>
              <a:defRPr/>
            </a:lvl1pPr>
            <a:lvl2pPr>
              <a:buNone/>
              <a:defRPr/>
            </a:lvl2pPr>
          </a:lstStyle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32" name="文本占位符 30">
            <a:extLst>
              <a:ext uri="{FF2B5EF4-FFF2-40B4-BE49-F238E27FC236}">
                <a16:creationId xmlns:a16="http://schemas.microsoft.com/office/drawing/2014/main" id="{D555EF6C-A8DF-43AA-AD3D-34097993284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55343" y="2541292"/>
            <a:ext cx="2705100" cy="517526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sz="1200"/>
            </a:lvl1pPr>
            <a:lvl2pPr>
              <a:buNone/>
              <a:defRPr/>
            </a:lvl2pPr>
          </a:lstStyle>
          <a:p>
            <a:pPr marL="228600" marR="0" lvl="0" indent="-22860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输入文字内容输入文字内容</a:t>
            </a:r>
          </a:p>
          <a:p>
            <a:pPr marL="228600" marR="0" lvl="0" indent="-22860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输入文字内容</a:t>
            </a:r>
          </a:p>
        </p:txBody>
      </p:sp>
      <p:sp>
        <p:nvSpPr>
          <p:cNvPr id="33" name="文本占位符 30">
            <a:extLst>
              <a:ext uri="{FF2B5EF4-FFF2-40B4-BE49-F238E27FC236}">
                <a16:creationId xmlns:a16="http://schemas.microsoft.com/office/drawing/2014/main" id="{306947D3-F347-4B4B-99E1-017AD68C901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223989" y="1863725"/>
            <a:ext cx="2705100" cy="517525"/>
          </a:xfrm>
        </p:spPr>
        <p:txBody>
          <a:bodyPr anchor="ctr"/>
          <a:lstStyle>
            <a:lvl1pPr algn="l">
              <a:buNone/>
              <a:defRPr/>
            </a:lvl1pPr>
            <a:lvl2pPr>
              <a:buNone/>
              <a:defRPr/>
            </a:lvl2pPr>
          </a:lstStyle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41" name="文本占位符 30">
            <a:extLst>
              <a:ext uri="{FF2B5EF4-FFF2-40B4-BE49-F238E27FC236}">
                <a16:creationId xmlns:a16="http://schemas.microsoft.com/office/drawing/2014/main" id="{C32E84D0-2E64-4470-BA53-C49DF9C6845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223989" y="2501052"/>
            <a:ext cx="2705100" cy="517525"/>
          </a:xfrm>
        </p:spPr>
        <p:txBody>
          <a:bodyPr anchor="ctr"/>
          <a:lstStyle>
            <a:lvl1pPr algn="l">
              <a:buNone/>
              <a:defRPr sz="1200"/>
            </a:lvl1pPr>
            <a:lvl2pPr>
              <a:buNone/>
              <a:defRPr/>
            </a:lvl2pPr>
          </a:lstStyle>
          <a:p>
            <a:pPr lvl="0"/>
            <a:r>
              <a:rPr lang="zh-CN" altLang="en-US" dirty="0"/>
              <a:t>输入文字内容输入文字内容</a:t>
            </a:r>
          </a:p>
          <a:p>
            <a:pPr lvl="0"/>
            <a:r>
              <a:rPr lang="zh-CN" altLang="en-US" dirty="0"/>
              <a:t>输入文字内容</a:t>
            </a:r>
          </a:p>
        </p:txBody>
      </p:sp>
      <p:sp>
        <p:nvSpPr>
          <p:cNvPr id="43" name="文本占位符 30">
            <a:extLst>
              <a:ext uri="{FF2B5EF4-FFF2-40B4-BE49-F238E27FC236}">
                <a16:creationId xmlns:a16="http://schemas.microsoft.com/office/drawing/2014/main" id="{6CF87227-012E-4A0A-A3E0-808C9D185A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223989" y="3836671"/>
            <a:ext cx="2705100" cy="517525"/>
          </a:xfrm>
        </p:spPr>
        <p:txBody>
          <a:bodyPr anchor="ctr"/>
          <a:lstStyle>
            <a:lvl1pPr algn="l">
              <a:buNone/>
              <a:defRPr/>
            </a:lvl1pPr>
            <a:lvl2pPr>
              <a:buNone/>
              <a:defRPr/>
            </a:lvl2pPr>
          </a:lstStyle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44" name="文本占位符 30">
            <a:extLst>
              <a:ext uri="{FF2B5EF4-FFF2-40B4-BE49-F238E27FC236}">
                <a16:creationId xmlns:a16="http://schemas.microsoft.com/office/drawing/2014/main" id="{5EBCC5CC-C8D3-4A70-9947-32098EE0EFB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223989" y="4473998"/>
            <a:ext cx="2705100" cy="517525"/>
          </a:xfrm>
        </p:spPr>
        <p:txBody>
          <a:bodyPr anchor="ctr"/>
          <a:lstStyle>
            <a:lvl1pPr algn="l">
              <a:buNone/>
              <a:defRPr sz="1200"/>
            </a:lvl1pPr>
            <a:lvl2pPr>
              <a:buNone/>
              <a:defRPr/>
            </a:lvl2pPr>
          </a:lstStyle>
          <a:p>
            <a:pPr lvl="0"/>
            <a:r>
              <a:rPr lang="zh-CN" altLang="en-US" dirty="0"/>
              <a:t>输入文字内容输入文字内容</a:t>
            </a:r>
          </a:p>
          <a:p>
            <a:pPr lvl="0"/>
            <a:r>
              <a:rPr lang="zh-CN" altLang="en-US" dirty="0"/>
              <a:t>输入文字内容</a:t>
            </a:r>
          </a:p>
        </p:txBody>
      </p:sp>
      <p:sp>
        <p:nvSpPr>
          <p:cNvPr id="45" name="文本占位符 30">
            <a:extLst>
              <a:ext uri="{FF2B5EF4-FFF2-40B4-BE49-F238E27FC236}">
                <a16:creationId xmlns:a16="http://schemas.microsoft.com/office/drawing/2014/main" id="{CAB01E05-CDC3-460F-AAD1-433CBEEFA0F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247775" y="3717963"/>
            <a:ext cx="2705100" cy="517525"/>
          </a:xfrm>
        </p:spPr>
        <p:txBody>
          <a:bodyPr anchor="ctr"/>
          <a:lstStyle>
            <a:lvl1pPr algn="r">
              <a:buNone/>
              <a:defRPr/>
            </a:lvl1pPr>
            <a:lvl2pPr>
              <a:buNone/>
              <a:defRPr/>
            </a:lvl2pPr>
          </a:lstStyle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46" name="文本占位符 30">
            <a:extLst>
              <a:ext uri="{FF2B5EF4-FFF2-40B4-BE49-F238E27FC236}">
                <a16:creationId xmlns:a16="http://schemas.microsoft.com/office/drawing/2014/main" id="{0697A580-4ADC-4E9F-8295-8686E7487DF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255343" y="4395530"/>
            <a:ext cx="2705100" cy="517526"/>
          </a:xfrm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sz="1200"/>
            </a:lvl1pPr>
            <a:lvl2pPr>
              <a:buNone/>
              <a:defRPr/>
            </a:lvl2pPr>
          </a:lstStyle>
          <a:p>
            <a:pPr marL="228600" marR="0" lvl="0" indent="-22860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输入文字内容输入文字内容</a:t>
            </a:r>
          </a:p>
          <a:p>
            <a:pPr marL="228600" marR="0" lvl="0" indent="-228600" algn="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输入文字内容</a:t>
            </a:r>
          </a:p>
        </p:txBody>
      </p:sp>
    </p:spTree>
    <p:extLst>
      <p:ext uri="{BB962C8B-B14F-4D97-AF65-F5344CB8AC3E}">
        <p14:creationId xmlns:p14="http://schemas.microsoft.com/office/powerpoint/2010/main" val="19651840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A7C8B9-AD1E-4E71-BA8A-0DE503162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7" name="Oval 14">
            <a:extLst>
              <a:ext uri="{FF2B5EF4-FFF2-40B4-BE49-F238E27FC236}">
                <a16:creationId xmlns:a16="http://schemas.microsoft.com/office/drawing/2014/main" id="{7E83E3C7-5FF5-48BF-89E5-C7583187CD6E}"/>
              </a:ext>
            </a:extLst>
          </p:cNvPr>
          <p:cNvSpPr/>
          <p:nvPr/>
        </p:nvSpPr>
        <p:spPr>
          <a:xfrm>
            <a:off x="816656" y="2590646"/>
            <a:ext cx="2404062" cy="2404059"/>
          </a:xfrm>
          <a:prstGeom prst="ellipse">
            <a:avLst/>
          </a:prstGeom>
          <a:solidFill>
            <a:schemeClr val="accent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28800" rtl="0"/>
            <a:endParaRPr lang="en-US" sz="2400" kern="1200" dirty="0">
              <a:solidFill>
                <a:prstClr val="white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9" name="Freeform 245">
            <a:extLst>
              <a:ext uri="{FF2B5EF4-FFF2-40B4-BE49-F238E27FC236}">
                <a16:creationId xmlns:a16="http://schemas.microsoft.com/office/drawing/2014/main" id="{C721FCFF-48B3-449A-9F79-27AEE00BCA72}"/>
              </a:ext>
            </a:extLst>
          </p:cNvPr>
          <p:cNvSpPr>
            <a:spLocks/>
          </p:cNvSpPr>
          <p:nvPr/>
        </p:nvSpPr>
        <p:spPr bwMode="auto">
          <a:xfrm>
            <a:off x="1551186" y="3040557"/>
            <a:ext cx="885405" cy="885406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l" defTabSz="1828800" rtl="0"/>
            <a:endParaRPr lang="en-US" sz="2400" kern="1200" dirty="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0" name="Arc 2">
            <a:extLst>
              <a:ext uri="{FF2B5EF4-FFF2-40B4-BE49-F238E27FC236}">
                <a16:creationId xmlns:a16="http://schemas.microsoft.com/office/drawing/2014/main" id="{5EE58504-62F9-4DC1-899E-8DE06B9113C1}"/>
              </a:ext>
            </a:extLst>
          </p:cNvPr>
          <p:cNvSpPr/>
          <p:nvPr/>
        </p:nvSpPr>
        <p:spPr>
          <a:xfrm>
            <a:off x="365804" y="2139792"/>
            <a:ext cx="3305768" cy="3305768"/>
          </a:xfrm>
          <a:prstGeom prst="arc">
            <a:avLst>
              <a:gd name="adj1" fmla="val 16200000"/>
              <a:gd name="adj2" fmla="val 5380469"/>
            </a:avLst>
          </a:prstGeom>
          <a:ln>
            <a:solidFill>
              <a:srgbClr val="1F28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1828800" rtl="0"/>
            <a:endParaRPr lang="en-US" sz="2400" kern="120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11" name="Straight Connector 19">
            <a:extLst>
              <a:ext uri="{FF2B5EF4-FFF2-40B4-BE49-F238E27FC236}">
                <a16:creationId xmlns:a16="http://schemas.microsoft.com/office/drawing/2014/main" id="{E4F120FD-00B8-4D37-8DA6-789B98203D59}"/>
              </a:ext>
            </a:extLst>
          </p:cNvPr>
          <p:cNvCxnSpPr/>
          <p:nvPr/>
        </p:nvCxnSpPr>
        <p:spPr>
          <a:xfrm>
            <a:off x="3220718" y="2524791"/>
            <a:ext cx="1620857" cy="0"/>
          </a:xfrm>
          <a:prstGeom prst="line">
            <a:avLst/>
          </a:prstGeom>
          <a:ln>
            <a:solidFill>
              <a:srgbClr val="1F28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44">
            <a:extLst>
              <a:ext uri="{FF2B5EF4-FFF2-40B4-BE49-F238E27FC236}">
                <a16:creationId xmlns:a16="http://schemas.microsoft.com/office/drawing/2014/main" id="{587F0FA4-B0AF-4FC2-8613-2C3333087F20}"/>
              </a:ext>
            </a:extLst>
          </p:cNvPr>
          <p:cNvCxnSpPr/>
          <p:nvPr/>
        </p:nvCxnSpPr>
        <p:spPr>
          <a:xfrm>
            <a:off x="3815181" y="3792170"/>
            <a:ext cx="3264640" cy="0"/>
          </a:xfrm>
          <a:prstGeom prst="line">
            <a:avLst/>
          </a:prstGeom>
          <a:ln>
            <a:solidFill>
              <a:srgbClr val="1F28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45">
            <a:extLst>
              <a:ext uri="{FF2B5EF4-FFF2-40B4-BE49-F238E27FC236}">
                <a16:creationId xmlns:a16="http://schemas.microsoft.com/office/drawing/2014/main" id="{C666B74E-BECD-4A7B-9CA2-8900978A3C70}"/>
              </a:ext>
            </a:extLst>
          </p:cNvPr>
          <p:cNvCxnSpPr/>
          <p:nvPr/>
        </p:nvCxnSpPr>
        <p:spPr>
          <a:xfrm>
            <a:off x="3220718" y="5058459"/>
            <a:ext cx="1481835" cy="0"/>
          </a:xfrm>
          <a:prstGeom prst="line">
            <a:avLst/>
          </a:prstGeom>
          <a:ln>
            <a:solidFill>
              <a:srgbClr val="1F283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Hexagon 31">
            <a:extLst>
              <a:ext uri="{FF2B5EF4-FFF2-40B4-BE49-F238E27FC236}">
                <a16:creationId xmlns:a16="http://schemas.microsoft.com/office/drawing/2014/main" id="{62298E96-EC73-4EEE-8990-402F33785341}"/>
              </a:ext>
            </a:extLst>
          </p:cNvPr>
          <p:cNvSpPr/>
          <p:nvPr/>
        </p:nvSpPr>
        <p:spPr>
          <a:xfrm>
            <a:off x="4686251" y="4610527"/>
            <a:ext cx="1039203" cy="895865"/>
          </a:xfrm>
          <a:prstGeom prst="hexagon">
            <a:avLst/>
          </a:prstGeom>
          <a:solidFill>
            <a:schemeClr val="accent1"/>
          </a:solidFill>
          <a:ln w="12700">
            <a:noFill/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1828800" rtl="0"/>
            <a:endParaRPr lang="en-US" sz="2400" kern="120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5" name="Hexagon 26">
            <a:extLst>
              <a:ext uri="{FF2B5EF4-FFF2-40B4-BE49-F238E27FC236}">
                <a16:creationId xmlns:a16="http://schemas.microsoft.com/office/drawing/2014/main" id="{67D7917F-9FCA-43F9-B847-7CE1CF557C27}"/>
              </a:ext>
            </a:extLst>
          </p:cNvPr>
          <p:cNvSpPr/>
          <p:nvPr/>
        </p:nvSpPr>
        <p:spPr>
          <a:xfrm>
            <a:off x="4821070" y="2076858"/>
            <a:ext cx="1039203" cy="895865"/>
          </a:xfrm>
          <a:prstGeom prst="hexagon">
            <a:avLst/>
          </a:prstGeom>
          <a:solidFill>
            <a:schemeClr val="accent1"/>
          </a:solidFill>
          <a:ln w="12700">
            <a:noFill/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1828800" rtl="0"/>
            <a:endParaRPr lang="en-US" sz="2400" kern="120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6" name="Freeform 171">
            <a:extLst>
              <a:ext uri="{FF2B5EF4-FFF2-40B4-BE49-F238E27FC236}">
                <a16:creationId xmlns:a16="http://schemas.microsoft.com/office/drawing/2014/main" id="{B5BF09CF-7CA8-4C3A-B619-1B335790F716}"/>
              </a:ext>
            </a:extLst>
          </p:cNvPr>
          <p:cNvSpPr>
            <a:spLocks/>
          </p:cNvSpPr>
          <p:nvPr/>
        </p:nvSpPr>
        <p:spPr bwMode="auto">
          <a:xfrm>
            <a:off x="5120844" y="2379056"/>
            <a:ext cx="439656" cy="278043"/>
          </a:xfrm>
          <a:custGeom>
            <a:avLst/>
            <a:gdLst>
              <a:gd name="T0" fmla="*/ 826 w 1011"/>
              <a:gd name="T1" fmla="*/ 261 h 640"/>
              <a:gd name="T2" fmla="*/ 823 w 1011"/>
              <a:gd name="T3" fmla="*/ 221 h 640"/>
              <a:gd name="T4" fmla="*/ 814 w 1011"/>
              <a:gd name="T5" fmla="*/ 184 h 640"/>
              <a:gd name="T6" fmla="*/ 800 w 1011"/>
              <a:gd name="T7" fmla="*/ 148 h 640"/>
              <a:gd name="T8" fmla="*/ 782 w 1011"/>
              <a:gd name="T9" fmla="*/ 116 h 640"/>
              <a:gd name="T10" fmla="*/ 758 w 1011"/>
              <a:gd name="T11" fmla="*/ 85 h 640"/>
              <a:gd name="T12" fmla="*/ 731 w 1011"/>
              <a:gd name="T13" fmla="*/ 59 h 640"/>
              <a:gd name="T14" fmla="*/ 701 w 1011"/>
              <a:gd name="T15" fmla="*/ 38 h 640"/>
              <a:gd name="T16" fmla="*/ 666 w 1011"/>
              <a:gd name="T17" fmla="*/ 21 h 640"/>
              <a:gd name="T18" fmla="*/ 631 w 1011"/>
              <a:gd name="T19" fmla="*/ 9 h 640"/>
              <a:gd name="T20" fmla="*/ 592 w 1011"/>
              <a:gd name="T21" fmla="*/ 1 h 640"/>
              <a:gd name="T22" fmla="*/ 545 w 1011"/>
              <a:gd name="T23" fmla="*/ 1 h 640"/>
              <a:gd name="T24" fmla="*/ 490 w 1011"/>
              <a:gd name="T25" fmla="*/ 11 h 640"/>
              <a:gd name="T26" fmla="*/ 440 w 1011"/>
              <a:gd name="T27" fmla="*/ 32 h 640"/>
              <a:gd name="T28" fmla="*/ 395 w 1011"/>
              <a:gd name="T29" fmla="*/ 64 h 640"/>
              <a:gd name="T30" fmla="*/ 357 w 1011"/>
              <a:gd name="T31" fmla="*/ 103 h 640"/>
              <a:gd name="T32" fmla="*/ 329 w 1011"/>
              <a:gd name="T33" fmla="*/ 149 h 640"/>
              <a:gd name="T34" fmla="*/ 285 w 1011"/>
              <a:gd name="T35" fmla="*/ 136 h 640"/>
              <a:gd name="T36" fmla="*/ 244 w 1011"/>
              <a:gd name="T37" fmla="*/ 137 h 640"/>
              <a:gd name="T38" fmla="*/ 211 w 1011"/>
              <a:gd name="T39" fmla="*/ 148 h 640"/>
              <a:gd name="T40" fmla="*/ 181 w 1011"/>
              <a:gd name="T41" fmla="*/ 166 h 640"/>
              <a:gd name="T42" fmla="*/ 159 w 1011"/>
              <a:gd name="T43" fmla="*/ 192 h 640"/>
              <a:gd name="T44" fmla="*/ 142 w 1011"/>
              <a:gd name="T45" fmla="*/ 224 h 640"/>
              <a:gd name="T46" fmla="*/ 122 w 1011"/>
              <a:gd name="T47" fmla="*/ 253 h 640"/>
              <a:gd name="T48" fmla="*/ 81 w 1011"/>
              <a:gd name="T49" fmla="*/ 275 h 640"/>
              <a:gd name="T50" fmla="*/ 47 w 1011"/>
              <a:gd name="T51" fmla="*/ 308 h 640"/>
              <a:gd name="T52" fmla="*/ 21 w 1011"/>
              <a:gd name="T53" fmla="*/ 346 h 640"/>
              <a:gd name="T54" fmla="*/ 5 w 1011"/>
              <a:gd name="T55" fmla="*/ 390 h 640"/>
              <a:gd name="T56" fmla="*/ 0 w 1011"/>
              <a:gd name="T57" fmla="*/ 439 h 640"/>
              <a:gd name="T58" fmla="*/ 9 w 1011"/>
              <a:gd name="T59" fmla="*/ 498 h 640"/>
              <a:gd name="T60" fmla="*/ 33 w 1011"/>
              <a:gd name="T61" fmla="*/ 551 h 640"/>
              <a:gd name="T62" fmla="*/ 73 w 1011"/>
              <a:gd name="T63" fmla="*/ 594 h 640"/>
              <a:gd name="T64" fmla="*/ 123 w 1011"/>
              <a:gd name="T65" fmla="*/ 624 h 640"/>
              <a:gd name="T66" fmla="*/ 181 w 1011"/>
              <a:gd name="T67" fmla="*/ 639 h 640"/>
              <a:gd name="T68" fmla="*/ 404 w 1011"/>
              <a:gd name="T69" fmla="*/ 640 h 640"/>
              <a:gd name="T70" fmla="*/ 383 w 1011"/>
              <a:gd name="T71" fmla="*/ 470 h 640"/>
              <a:gd name="T72" fmla="*/ 685 w 1011"/>
              <a:gd name="T73" fmla="*/ 446 h 640"/>
              <a:gd name="T74" fmla="*/ 539 w 1011"/>
              <a:gd name="T75" fmla="*/ 640 h 640"/>
              <a:gd name="T76" fmla="*/ 826 w 1011"/>
              <a:gd name="T77" fmla="*/ 640 h 640"/>
              <a:gd name="T78" fmla="*/ 881 w 1011"/>
              <a:gd name="T79" fmla="*/ 632 h 640"/>
              <a:gd name="T80" fmla="*/ 930 w 1011"/>
              <a:gd name="T81" fmla="*/ 608 h 640"/>
              <a:gd name="T82" fmla="*/ 969 w 1011"/>
              <a:gd name="T83" fmla="*/ 572 h 640"/>
              <a:gd name="T84" fmla="*/ 997 w 1011"/>
              <a:gd name="T85" fmla="*/ 527 h 640"/>
              <a:gd name="T86" fmla="*/ 1010 w 1011"/>
              <a:gd name="T87" fmla="*/ 474 h 640"/>
              <a:gd name="T88" fmla="*/ 1008 w 1011"/>
              <a:gd name="T89" fmla="*/ 418 h 640"/>
              <a:gd name="T90" fmla="*/ 988 w 1011"/>
              <a:gd name="T91" fmla="*/ 367 h 640"/>
              <a:gd name="T92" fmla="*/ 957 w 1011"/>
              <a:gd name="T93" fmla="*/ 324 h 640"/>
              <a:gd name="T94" fmla="*/ 914 w 1011"/>
              <a:gd name="T95" fmla="*/ 293 h 640"/>
              <a:gd name="T96" fmla="*/ 863 w 1011"/>
              <a:gd name="T97" fmla="*/ 273 h 6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011" h="640">
                <a:moveTo>
                  <a:pt x="826" y="270"/>
                </a:moveTo>
                <a:lnTo>
                  <a:pt x="826" y="266"/>
                </a:lnTo>
                <a:lnTo>
                  <a:pt x="826" y="261"/>
                </a:lnTo>
                <a:lnTo>
                  <a:pt x="826" y="248"/>
                </a:lnTo>
                <a:lnTo>
                  <a:pt x="825" y="234"/>
                </a:lnTo>
                <a:lnTo>
                  <a:pt x="823" y="221"/>
                </a:lnTo>
                <a:lnTo>
                  <a:pt x="821" y="208"/>
                </a:lnTo>
                <a:lnTo>
                  <a:pt x="819" y="197"/>
                </a:lnTo>
                <a:lnTo>
                  <a:pt x="814" y="184"/>
                </a:lnTo>
                <a:lnTo>
                  <a:pt x="810" y="172"/>
                </a:lnTo>
                <a:lnTo>
                  <a:pt x="806" y="160"/>
                </a:lnTo>
                <a:lnTo>
                  <a:pt x="800" y="148"/>
                </a:lnTo>
                <a:lnTo>
                  <a:pt x="795" y="137"/>
                </a:lnTo>
                <a:lnTo>
                  <a:pt x="788" y="126"/>
                </a:lnTo>
                <a:lnTo>
                  <a:pt x="782" y="116"/>
                </a:lnTo>
                <a:lnTo>
                  <a:pt x="774" y="105"/>
                </a:lnTo>
                <a:lnTo>
                  <a:pt x="767" y="95"/>
                </a:lnTo>
                <a:lnTo>
                  <a:pt x="758" y="85"/>
                </a:lnTo>
                <a:lnTo>
                  <a:pt x="750" y="77"/>
                </a:lnTo>
                <a:lnTo>
                  <a:pt x="741" y="68"/>
                </a:lnTo>
                <a:lnTo>
                  <a:pt x="731" y="59"/>
                </a:lnTo>
                <a:lnTo>
                  <a:pt x="721" y="52"/>
                </a:lnTo>
                <a:lnTo>
                  <a:pt x="711" y="45"/>
                </a:lnTo>
                <a:lnTo>
                  <a:pt x="701" y="38"/>
                </a:lnTo>
                <a:lnTo>
                  <a:pt x="690" y="31"/>
                </a:lnTo>
                <a:lnTo>
                  <a:pt x="678" y="26"/>
                </a:lnTo>
                <a:lnTo>
                  <a:pt x="666" y="21"/>
                </a:lnTo>
                <a:lnTo>
                  <a:pt x="655" y="16"/>
                </a:lnTo>
                <a:lnTo>
                  <a:pt x="643" y="12"/>
                </a:lnTo>
                <a:lnTo>
                  <a:pt x="631" y="9"/>
                </a:lnTo>
                <a:lnTo>
                  <a:pt x="618" y="5"/>
                </a:lnTo>
                <a:lnTo>
                  <a:pt x="605" y="3"/>
                </a:lnTo>
                <a:lnTo>
                  <a:pt x="592" y="1"/>
                </a:lnTo>
                <a:lnTo>
                  <a:pt x="579" y="1"/>
                </a:lnTo>
                <a:lnTo>
                  <a:pt x="565" y="0"/>
                </a:lnTo>
                <a:lnTo>
                  <a:pt x="545" y="1"/>
                </a:lnTo>
                <a:lnTo>
                  <a:pt x="527" y="3"/>
                </a:lnTo>
                <a:lnTo>
                  <a:pt x="509" y="7"/>
                </a:lnTo>
                <a:lnTo>
                  <a:pt x="490" y="11"/>
                </a:lnTo>
                <a:lnTo>
                  <a:pt x="473" y="17"/>
                </a:lnTo>
                <a:lnTo>
                  <a:pt x="456" y="24"/>
                </a:lnTo>
                <a:lnTo>
                  <a:pt x="440" y="32"/>
                </a:lnTo>
                <a:lnTo>
                  <a:pt x="424" y="42"/>
                </a:lnTo>
                <a:lnTo>
                  <a:pt x="409" y="52"/>
                </a:lnTo>
                <a:lnTo>
                  <a:pt x="395" y="64"/>
                </a:lnTo>
                <a:lnTo>
                  <a:pt x="382" y="76"/>
                </a:lnTo>
                <a:lnTo>
                  <a:pt x="369" y="89"/>
                </a:lnTo>
                <a:lnTo>
                  <a:pt x="357" y="103"/>
                </a:lnTo>
                <a:lnTo>
                  <a:pt x="348" y="118"/>
                </a:lnTo>
                <a:lnTo>
                  <a:pt x="338" y="133"/>
                </a:lnTo>
                <a:lnTo>
                  <a:pt x="329" y="149"/>
                </a:lnTo>
                <a:lnTo>
                  <a:pt x="315" y="143"/>
                </a:lnTo>
                <a:lnTo>
                  <a:pt x="300" y="138"/>
                </a:lnTo>
                <a:lnTo>
                  <a:pt x="285" y="136"/>
                </a:lnTo>
                <a:lnTo>
                  <a:pt x="269" y="135"/>
                </a:lnTo>
                <a:lnTo>
                  <a:pt x="257" y="135"/>
                </a:lnTo>
                <a:lnTo>
                  <a:pt x="244" y="137"/>
                </a:lnTo>
                <a:lnTo>
                  <a:pt x="233" y="139"/>
                </a:lnTo>
                <a:lnTo>
                  <a:pt x="221" y="144"/>
                </a:lnTo>
                <a:lnTo>
                  <a:pt x="211" y="148"/>
                </a:lnTo>
                <a:lnTo>
                  <a:pt x="201" y="153"/>
                </a:lnTo>
                <a:lnTo>
                  <a:pt x="191" y="160"/>
                </a:lnTo>
                <a:lnTo>
                  <a:pt x="181" y="166"/>
                </a:lnTo>
                <a:lnTo>
                  <a:pt x="173" y="175"/>
                </a:lnTo>
                <a:lnTo>
                  <a:pt x="165" y="184"/>
                </a:lnTo>
                <a:lnTo>
                  <a:pt x="159" y="192"/>
                </a:lnTo>
                <a:lnTo>
                  <a:pt x="152" y="202"/>
                </a:lnTo>
                <a:lnTo>
                  <a:pt x="147" y="213"/>
                </a:lnTo>
                <a:lnTo>
                  <a:pt x="142" y="224"/>
                </a:lnTo>
                <a:lnTo>
                  <a:pt x="138" y="235"/>
                </a:lnTo>
                <a:lnTo>
                  <a:pt x="136" y="247"/>
                </a:lnTo>
                <a:lnTo>
                  <a:pt x="122" y="253"/>
                </a:lnTo>
                <a:lnTo>
                  <a:pt x="108" y="259"/>
                </a:lnTo>
                <a:lnTo>
                  <a:pt x="94" y="267"/>
                </a:lnTo>
                <a:lnTo>
                  <a:pt x="81" y="275"/>
                </a:lnTo>
                <a:lnTo>
                  <a:pt x="69" y="285"/>
                </a:lnTo>
                <a:lnTo>
                  <a:pt x="58" y="296"/>
                </a:lnTo>
                <a:lnTo>
                  <a:pt x="47" y="308"/>
                </a:lnTo>
                <a:lnTo>
                  <a:pt x="38" y="320"/>
                </a:lnTo>
                <a:lnTo>
                  <a:pt x="29" y="333"/>
                </a:lnTo>
                <a:lnTo>
                  <a:pt x="21" y="346"/>
                </a:lnTo>
                <a:lnTo>
                  <a:pt x="15" y="360"/>
                </a:lnTo>
                <a:lnTo>
                  <a:pt x="10" y="375"/>
                </a:lnTo>
                <a:lnTo>
                  <a:pt x="5" y="390"/>
                </a:lnTo>
                <a:lnTo>
                  <a:pt x="2" y="406"/>
                </a:lnTo>
                <a:lnTo>
                  <a:pt x="0" y="421"/>
                </a:lnTo>
                <a:lnTo>
                  <a:pt x="0" y="439"/>
                </a:lnTo>
                <a:lnTo>
                  <a:pt x="0" y="459"/>
                </a:lnTo>
                <a:lnTo>
                  <a:pt x="3" y="478"/>
                </a:lnTo>
                <a:lnTo>
                  <a:pt x="9" y="498"/>
                </a:lnTo>
                <a:lnTo>
                  <a:pt x="15" y="517"/>
                </a:lnTo>
                <a:lnTo>
                  <a:pt x="24" y="535"/>
                </a:lnTo>
                <a:lnTo>
                  <a:pt x="33" y="551"/>
                </a:lnTo>
                <a:lnTo>
                  <a:pt x="45" y="567"/>
                </a:lnTo>
                <a:lnTo>
                  <a:pt x="58" y="581"/>
                </a:lnTo>
                <a:lnTo>
                  <a:pt x="73" y="594"/>
                </a:lnTo>
                <a:lnTo>
                  <a:pt x="88" y="606"/>
                </a:lnTo>
                <a:lnTo>
                  <a:pt x="105" y="616"/>
                </a:lnTo>
                <a:lnTo>
                  <a:pt x="123" y="624"/>
                </a:lnTo>
                <a:lnTo>
                  <a:pt x="141" y="632"/>
                </a:lnTo>
                <a:lnTo>
                  <a:pt x="161" y="636"/>
                </a:lnTo>
                <a:lnTo>
                  <a:pt x="181" y="639"/>
                </a:lnTo>
                <a:lnTo>
                  <a:pt x="202" y="640"/>
                </a:lnTo>
                <a:lnTo>
                  <a:pt x="338" y="640"/>
                </a:lnTo>
                <a:lnTo>
                  <a:pt x="404" y="640"/>
                </a:lnTo>
                <a:lnTo>
                  <a:pt x="505" y="640"/>
                </a:lnTo>
                <a:lnTo>
                  <a:pt x="505" y="349"/>
                </a:lnTo>
                <a:lnTo>
                  <a:pt x="383" y="470"/>
                </a:lnTo>
                <a:lnTo>
                  <a:pt x="360" y="446"/>
                </a:lnTo>
                <a:lnTo>
                  <a:pt x="522" y="284"/>
                </a:lnTo>
                <a:lnTo>
                  <a:pt x="685" y="446"/>
                </a:lnTo>
                <a:lnTo>
                  <a:pt x="660" y="470"/>
                </a:lnTo>
                <a:lnTo>
                  <a:pt x="539" y="349"/>
                </a:lnTo>
                <a:lnTo>
                  <a:pt x="539" y="640"/>
                </a:lnTo>
                <a:lnTo>
                  <a:pt x="640" y="640"/>
                </a:lnTo>
                <a:lnTo>
                  <a:pt x="685" y="640"/>
                </a:lnTo>
                <a:lnTo>
                  <a:pt x="826" y="640"/>
                </a:lnTo>
                <a:lnTo>
                  <a:pt x="846" y="639"/>
                </a:lnTo>
                <a:lnTo>
                  <a:pt x="864" y="636"/>
                </a:lnTo>
                <a:lnTo>
                  <a:pt x="881" y="632"/>
                </a:lnTo>
                <a:lnTo>
                  <a:pt x="899" y="625"/>
                </a:lnTo>
                <a:lnTo>
                  <a:pt x="915" y="618"/>
                </a:lnTo>
                <a:lnTo>
                  <a:pt x="930" y="608"/>
                </a:lnTo>
                <a:lnTo>
                  <a:pt x="944" y="597"/>
                </a:lnTo>
                <a:lnTo>
                  <a:pt x="957" y="585"/>
                </a:lnTo>
                <a:lnTo>
                  <a:pt x="969" y="572"/>
                </a:lnTo>
                <a:lnTo>
                  <a:pt x="980" y="558"/>
                </a:lnTo>
                <a:lnTo>
                  <a:pt x="988" y="543"/>
                </a:lnTo>
                <a:lnTo>
                  <a:pt x="997" y="527"/>
                </a:lnTo>
                <a:lnTo>
                  <a:pt x="1002" y="510"/>
                </a:lnTo>
                <a:lnTo>
                  <a:pt x="1008" y="493"/>
                </a:lnTo>
                <a:lnTo>
                  <a:pt x="1010" y="474"/>
                </a:lnTo>
                <a:lnTo>
                  <a:pt x="1011" y="455"/>
                </a:lnTo>
                <a:lnTo>
                  <a:pt x="1010" y="436"/>
                </a:lnTo>
                <a:lnTo>
                  <a:pt x="1008" y="418"/>
                </a:lnTo>
                <a:lnTo>
                  <a:pt x="1002" y="400"/>
                </a:lnTo>
                <a:lnTo>
                  <a:pt x="997" y="383"/>
                </a:lnTo>
                <a:lnTo>
                  <a:pt x="988" y="367"/>
                </a:lnTo>
                <a:lnTo>
                  <a:pt x="980" y="351"/>
                </a:lnTo>
                <a:lnTo>
                  <a:pt x="969" y="337"/>
                </a:lnTo>
                <a:lnTo>
                  <a:pt x="957" y="324"/>
                </a:lnTo>
                <a:lnTo>
                  <a:pt x="944" y="312"/>
                </a:lnTo>
                <a:lnTo>
                  <a:pt x="930" y="301"/>
                </a:lnTo>
                <a:lnTo>
                  <a:pt x="914" y="293"/>
                </a:lnTo>
                <a:lnTo>
                  <a:pt x="898" y="284"/>
                </a:lnTo>
                <a:lnTo>
                  <a:pt x="881" y="279"/>
                </a:lnTo>
                <a:lnTo>
                  <a:pt x="863" y="273"/>
                </a:lnTo>
                <a:lnTo>
                  <a:pt x="845" y="271"/>
                </a:lnTo>
                <a:lnTo>
                  <a:pt x="826" y="27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l" defTabSz="1828800" rtl="0"/>
            <a:endParaRPr lang="en-US" sz="2400" kern="120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7" name="Freeform 335">
            <a:extLst>
              <a:ext uri="{FF2B5EF4-FFF2-40B4-BE49-F238E27FC236}">
                <a16:creationId xmlns:a16="http://schemas.microsoft.com/office/drawing/2014/main" id="{8FFFA2AE-D6A9-401D-A0EA-F18A315E4B40}"/>
              </a:ext>
            </a:extLst>
          </p:cNvPr>
          <p:cNvSpPr>
            <a:spLocks noEditPoints="1"/>
          </p:cNvSpPr>
          <p:nvPr/>
        </p:nvSpPr>
        <p:spPr bwMode="auto">
          <a:xfrm>
            <a:off x="4982944" y="4869910"/>
            <a:ext cx="437918" cy="377097"/>
          </a:xfrm>
          <a:custGeom>
            <a:avLst/>
            <a:gdLst>
              <a:gd name="T0" fmla="*/ 692 w 1008"/>
              <a:gd name="T1" fmla="*/ 831 h 867"/>
              <a:gd name="T2" fmla="*/ 586 w 1008"/>
              <a:gd name="T3" fmla="*/ 831 h 867"/>
              <a:gd name="T4" fmla="*/ 586 w 1008"/>
              <a:gd name="T5" fmla="*/ 302 h 867"/>
              <a:gd name="T6" fmla="*/ 692 w 1008"/>
              <a:gd name="T7" fmla="*/ 302 h 867"/>
              <a:gd name="T8" fmla="*/ 692 w 1008"/>
              <a:gd name="T9" fmla="*/ 831 h 867"/>
              <a:gd name="T10" fmla="*/ 410 w 1008"/>
              <a:gd name="T11" fmla="*/ 831 h 867"/>
              <a:gd name="T12" fmla="*/ 304 w 1008"/>
              <a:gd name="T13" fmla="*/ 831 h 867"/>
              <a:gd name="T14" fmla="*/ 304 w 1008"/>
              <a:gd name="T15" fmla="*/ 302 h 867"/>
              <a:gd name="T16" fmla="*/ 410 w 1008"/>
              <a:gd name="T17" fmla="*/ 302 h 867"/>
              <a:gd name="T18" fmla="*/ 410 w 1008"/>
              <a:gd name="T19" fmla="*/ 831 h 867"/>
              <a:gd name="T20" fmla="*/ 868 w 1008"/>
              <a:gd name="T21" fmla="*/ 302 h 867"/>
              <a:gd name="T22" fmla="*/ 1008 w 1008"/>
              <a:gd name="T23" fmla="*/ 302 h 867"/>
              <a:gd name="T24" fmla="*/ 497 w 1008"/>
              <a:gd name="T25" fmla="*/ 0 h 867"/>
              <a:gd name="T26" fmla="*/ 0 w 1008"/>
              <a:gd name="T27" fmla="*/ 302 h 867"/>
              <a:gd name="T28" fmla="*/ 127 w 1008"/>
              <a:gd name="T29" fmla="*/ 302 h 867"/>
              <a:gd name="T30" fmla="*/ 127 w 1008"/>
              <a:gd name="T31" fmla="*/ 831 h 867"/>
              <a:gd name="T32" fmla="*/ 57 w 1008"/>
              <a:gd name="T33" fmla="*/ 831 h 867"/>
              <a:gd name="T34" fmla="*/ 57 w 1008"/>
              <a:gd name="T35" fmla="*/ 867 h 867"/>
              <a:gd name="T36" fmla="*/ 127 w 1008"/>
              <a:gd name="T37" fmla="*/ 867 h 867"/>
              <a:gd name="T38" fmla="*/ 304 w 1008"/>
              <a:gd name="T39" fmla="*/ 867 h 867"/>
              <a:gd name="T40" fmla="*/ 410 w 1008"/>
              <a:gd name="T41" fmla="*/ 867 h 867"/>
              <a:gd name="T42" fmla="*/ 586 w 1008"/>
              <a:gd name="T43" fmla="*/ 867 h 867"/>
              <a:gd name="T44" fmla="*/ 692 w 1008"/>
              <a:gd name="T45" fmla="*/ 867 h 867"/>
              <a:gd name="T46" fmla="*/ 868 w 1008"/>
              <a:gd name="T47" fmla="*/ 867 h 867"/>
              <a:gd name="T48" fmla="*/ 938 w 1008"/>
              <a:gd name="T49" fmla="*/ 867 h 867"/>
              <a:gd name="T50" fmla="*/ 938 w 1008"/>
              <a:gd name="T51" fmla="*/ 831 h 867"/>
              <a:gd name="T52" fmla="*/ 868 w 1008"/>
              <a:gd name="T53" fmla="*/ 831 h 867"/>
              <a:gd name="T54" fmla="*/ 868 w 1008"/>
              <a:gd name="T55" fmla="*/ 302 h 8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008" h="867">
                <a:moveTo>
                  <a:pt x="692" y="831"/>
                </a:moveTo>
                <a:lnTo>
                  <a:pt x="586" y="831"/>
                </a:lnTo>
                <a:lnTo>
                  <a:pt x="586" y="302"/>
                </a:lnTo>
                <a:lnTo>
                  <a:pt x="692" y="302"/>
                </a:lnTo>
                <a:lnTo>
                  <a:pt x="692" y="831"/>
                </a:lnTo>
                <a:close/>
                <a:moveTo>
                  <a:pt x="410" y="831"/>
                </a:moveTo>
                <a:lnTo>
                  <a:pt x="304" y="831"/>
                </a:lnTo>
                <a:lnTo>
                  <a:pt x="304" y="302"/>
                </a:lnTo>
                <a:lnTo>
                  <a:pt x="410" y="302"/>
                </a:lnTo>
                <a:lnTo>
                  <a:pt x="410" y="831"/>
                </a:lnTo>
                <a:close/>
                <a:moveTo>
                  <a:pt x="868" y="302"/>
                </a:moveTo>
                <a:lnTo>
                  <a:pt x="1008" y="302"/>
                </a:lnTo>
                <a:lnTo>
                  <a:pt x="497" y="0"/>
                </a:lnTo>
                <a:lnTo>
                  <a:pt x="0" y="302"/>
                </a:lnTo>
                <a:lnTo>
                  <a:pt x="127" y="302"/>
                </a:lnTo>
                <a:lnTo>
                  <a:pt x="127" y="831"/>
                </a:lnTo>
                <a:lnTo>
                  <a:pt x="57" y="831"/>
                </a:lnTo>
                <a:lnTo>
                  <a:pt x="57" y="867"/>
                </a:lnTo>
                <a:lnTo>
                  <a:pt x="127" y="867"/>
                </a:lnTo>
                <a:lnTo>
                  <a:pt x="304" y="867"/>
                </a:lnTo>
                <a:lnTo>
                  <a:pt x="410" y="867"/>
                </a:lnTo>
                <a:lnTo>
                  <a:pt x="586" y="867"/>
                </a:lnTo>
                <a:lnTo>
                  <a:pt x="692" y="867"/>
                </a:lnTo>
                <a:lnTo>
                  <a:pt x="868" y="867"/>
                </a:lnTo>
                <a:lnTo>
                  <a:pt x="938" y="867"/>
                </a:lnTo>
                <a:lnTo>
                  <a:pt x="938" y="831"/>
                </a:lnTo>
                <a:lnTo>
                  <a:pt x="868" y="831"/>
                </a:lnTo>
                <a:lnTo>
                  <a:pt x="868" y="30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182880" tIns="91440" rIns="182880" bIns="91440" numCol="1" anchor="t" anchorCtr="0" compatLnSpc="1">
            <a:prstTxWarp prst="textNoShape">
              <a:avLst/>
            </a:prstTxWarp>
          </a:bodyPr>
          <a:lstStyle/>
          <a:p>
            <a:pPr algn="l" defTabSz="1828800" rtl="0"/>
            <a:endParaRPr lang="en-US" sz="2400" kern="120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8" name="Hexagon 28">
            <a:extLst>
              <a:ext uri="{FF2B5EF4-FFF2-40B4-BE49-F238E27FC236}">
                <a16:creationId xmlns:a16="http://schemas.microsoft.com/office/drawing/2014/main" id="{D6E45FCE-588E-4473-BC1D-5A00A08454B7}"/>
              </a:ext>
            </a:extLst>
          </p:cNvPr>
          <p:cNvSpPr/>
          <p:nvPr/>
        </p:nvSpPr>
        <p:spPr>
          <a:xfrm>
            <a:off x="7079822" y="3344237"/>
            <a:ext cx="1039203" cy="895865"/>
          </a:xfrm>
          <a:prstGeom prst="hexagon">
            <a:avLst/>
          </a:prstGeom>
          <a:solidFill>
            <a:schemeClr val="accent1"/>
          </a:solidFill>
          <a:ln w="12700">
            <a:noFill/>
            <a:headEnd type="oval" w="med" len="med"/>
            <a:tailEnd type="oval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defTabSz="1828800" rtl="0"/>
            <a:endParaRPr lang="en-US" sz="2400" kern="1200">
              <a:solidFill>
                <a:prstClr val="black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grpSp>
        <p:nvGrpSpPr>
          <p:cNvPr id="19" name="Group 47">
            <a:extLst>
              <a:ext uri="{FF2B5EF4-FFF2-40B4-BE49-F238E27FC236}">
                <a16:creationId xmlns:a16="http://schemas.microsoft.com/office/drawing/2014/main" id="{B52A11E6-3EF7-4FF5-BC5C-83EE92A1F2CF}"/>
              </a:ext>
            </a:extLst>
          </p:cNvPr>
          <p:cNvGrpSpPr/>
          <p:nvPr/>
        </p:nvGrpSpPr>
        <p:grpSpPr>
          <a:xfrm>
            <a:off x="7423908" y="3610865"/>
            <a:ext cx="351029" cy="403163"/>
            <a:chOff x="4132489" y="4029075"/>
            <a:chExt cx="320675" cy="368300"/>
          </a:xfrm>
          <a:solidFill>
            <a:schemeClr val="bg1"/>
          </a:solidFill>
        </p:grpSpPr>
        <p:sp>
          <p:nvSpPr>
            <p:cNvPr id="20" name="Freeform 133">
              <a:extLst>
                <a:ext uri="{FF2B5EF4-FFF2-40B4-BE49-F238E27FC236}">
                  <a16:creationId xmlns:a16="http://schemas.microsoft.com/office/drawing/2014/main" id="{11F4E0E1-B312-4BBB-AE2D-0852C10F7A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0914" y="4029075"/>
              <a:ext cx="123825" cy="87313"/>
            </a:xfrm>
            <a:custGeom>
              <a:avLst/>
              <a:gdLst>
                <a:gd name="T0" fmla="*/ 0 w 315"/>
                <a:gd name="T1" fmla="*/ 219 h 219"/>
                <a:gd name="T2" fmla="*/ 315 w 315"/>
                <a:gd name="T3" fmla="*/ 219 h 219"/>
                <a:gd name="T4" fmla="*/ 309 w 315"/>
                <a:gd name="T5" fmla="*/ 206 h 219"/>
                <a:gd name="T6" fmla="*/ 302 w 315"/>
                <a:gd name="T7" fmla="*/ 194 h 219"/>
                <a:gd name="T8" fmla="*/ 295 w 315"/>
                <a:gd name="T9" fmla="*/ 183 h 219"/>
                <a:gd name="T10" fmla="*/ 286 w 315"/>
                <a:gd name="T11" fmla="*/ 173 h 219"/>
                <a:gd name="T12" fmla="*/ 277 w 315"/>
                <a:gd name="T13" fmla="*/ 162 h 219"/>
                <a:gd name="T14" fmla="*/ 266 w 315"/>
                <a:gd name="T15" fmla="*/ 153 h 219"/>
                <a:gd name="T16" fmla="*/ 254 w 315"/>
                <a:gd name="T17" fmla="*/ 145 h 219"/>
                <a:gd name="T18" fmla="*/ 242 w 315"/>
                <a:gd name="T19" fmla="*/ 137 h 219"/>
                <a:gd name="T20" fmla="*/ 226 w 315"/>
                <a:gd name="T21" fmla="*/ 127 h 219"/>
                <a:gd name="T22" fmla="*/ 226 w 315"/>
                <a:gd name="T23" fmla="*/ 108 h 219"/>
                <a:gd name="T24" fmla="*/ 226 w 315"/>
                <a:gd name="T25" fmla="*/ 67 h 219"/>
                <a:gd name="T26" fmla="*/ 225 w 315"/>
                <a:gd name="T27" fmla="*/ 60 h 219"/>
                <a:gd name="T28" fmla="*/ 224 w 315"/>
                <a:gd name="T29" fmla="*/ 53 h 219"/>
                <a:gd name="T30" fmla="*/ 223 w 315"/>
                <a:gd name="T31" fmla="*/ 46 h 219"/>
                <a:gd name="T32" fmla="*/ 220 w 315"/>
                <a:gd name="T33" fmla="*/ 41 h 219"/>
                <a:gd name="T34" fmla="*/ 217 w 315"/>
                <a:gd name="T35" fmla="*/ 35 h 219"/>
                <a:gd name="T36" fmla="*/ 214 w 315"/>
                <a:gd name="T37" fmla="*/ 29 h 219"/>
                <a:gd name="T38" fmla="*/ 210 w 315"/>
                <a:gd name="T39" fmla="*/ 24 h 219"/>
                <a:gd name="T40" fmla="*/ 205 w 315"/>
                <a:gd name="T41" fmla="*/ 19 h 219"/>
                <a:gd name="T42" fmla="*/ 201 w 315"/>
                <a:gd name="T43" fmla="*/ 15 h 219"/>
                <a:gd name="T44" fmla="*/ 196 w 315"/>
                <a:gd name="T45" fmla="*/ 11 h 219"/>
                <a:gd name="T46" fmla="*/ 190 w 315"/>
                <a:gd name="T47" fmla="*/ 8 h 219"/>
                <a:gd name="T48" fmla="*/ 184 w 315"/>
                <a:gd name="T49" fmla="*/ 4 h 219"/>
                <a:gd name="T50" fmla="*/ 178 w 315"/>
                <a:gd name="T51" fmla="*/ 2 h 219"/>
                <a:gd name="T52" fmla="*/ 172 w 315"/>
                <a:gd name="T53" fmla="*/ 1 h 219"/>
                <a:gd name="T54" fmla="*/ 164 w 315"/>
                <a:gd name="T55" fmla="*/ 0 h 219"/>
                <a:gd name="T56" fmla="*/ 158 w 315"/>
                <a:gd name="T57" fmla="*/ 0 h 219"/>
                <a:gd name="T58" fmla="*/ 151 w 315"/>
                <a:gd name="T59" fmla="*/ 0 h 219"/>
                <a:gd name="T60" fmla="*/ 144 w 315"/>
                <a:gd name="T61" fmla="*/ 1 h 219"/>
                <a:gd name="T62" fmla="*/ 138 w 315"/>
                <a:gd name="T63" fmla="*/ 2 h 219"/>
                <a:gd name="T64" fmla="*/ 132 w 315"/>
                <a:gd name="T65" fmla="*/ 4 h 219"/>
                <a:gd name="T66" fmla="*/ 125 w 315"/>
                <a:gd name="T67" fmla="*/ 8 h 219"/>
                <a:gd name="T68" fmla="*/ 120 w 315"/>
                <a:gd name="T69" fmla="*/ 11 h 219"/>
                <a:gd name="T70" fmla="*/ 115 w 315"/>
                <a:gd name="T71" fmla="*/ 15 h 219"/>
                <a:gd name="T72" fmla="*/ 110 w 315"/>
                <a:gd name="T73" fmla="*/ 19 h 219"/>
                <a:gd name="T74" fmla="*/ 106 w 315"/>
                <a:gd name="T75" fmla="*/ 24 h 219"/>
                <a:gd name="T76" fmla="*/ 102 w 315"/>
                <a:gd name="T77" fmla="*/ 29 h 219"/>
                <a:gd name="T78" fmla="*/ 98 w 315"/>
                <a:gd name="T79" fmla="*/ 35 h 219"/>
                <a:gd name="T80" fmla="*/ 96 w 315"/>
                <a:gd name="T81" fmla="*/ 41 h 219"/>
                <a:gd name="T82" fmla="*/ 93 w 315"/>
                <a:gd name="T83" fmla="*/ 46 h 219"/>
                <a:gd name="T84" fmla="*/ 92 w 315"/>
                <a:gd name="T85" fmla="*/ 53 h 219"/>
                <a:gd name="T86" fmla="*/ 91 w 315"/>
                <a:gd name="T87" fmla="*/ 60 h 219"/>
                <a:gd name="T88" fmla="*/ 91 w 315"/>
                <a:gd name="T89" fmla="*/ 67 h 219"/>
                <a:gd name="T90" fmla="*/ 91 w 315"/>
                <a:gd name="T91" fmla="*/ 108 h 219"/>
                <a:gd name="T92" fmla="*/ 91 w 315"/>
                <a:gd name="T93" fmla="*/ 127 h 219"/>
                <a:gd name="T94" fmla="*/ 73 w 315"/>
                <a:gd name="T95" fmla="*/ 137 h 219"/>
                <a:gd name="T96" fmla="*/ 62 w 315"/>
                <a:gd name="T97" fmla="*/ 145 h 219"/>
                <a:gd name="T98" fmla="*/ 50 w 315"/>
                <a:gd name="T99" fmla="*/ 153 h 219"/>
                <a:gd name="T100" fmla="*/ 40 w 315"/>
                <a:gd name="T101" fmla="*/ 162 h 219"/>
                <a:gd name="T102" fmla="*/ 30 w 315"/>
                <a:gd name="T103" fmla="*/ 173 h 219"/>
                <a:gd name="T104" fmla="*/ 21 w 315"/>
                <a:gd name="T105" fmla="*/ 183 h 219"/>
                <a:gd name="T106" fmla="*/ 13 w 315"/>
                <a:gd name="T107" fmla="*/ 194 h 219"/>
                <a:gd name="T108" fmla="*/ 6 w 315"/>
                <a:gd name="T109" fmla="*/ 206 h 219"/>
                <a:gd name="T110" fmla="*/ 0 w 315"/>
                <a:gd name="T111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5" h="219">
                  <a:moveTo>
                    <a:pt x="0" y="219"/>
                  </a:moveTo>
                  <a:lnTo>
                    <a:pt x="315" y="219"/>
                  </a:lnTo>
                  <a:lnTo>
                    <a:pt x="309" y="206"/>
                  </a:lnTo>
                  <a:lnTo>
                    <a:pt x="302" y="194"/>
                  </a:lnTo>
                  <a:lnTo>
                    <a:pt x="295" y="183"/>
                  </a:lnTo>
                  <a:lnTo>
                    <a:pt x="286" y="173"/>
                  </a:lnTo>
                  <a:lnTo>
                    <a:pt x="277" y="162"/>
                  </a:lnTo>
                  <a:lnTo>
                    <a:pt x="266" y="153"/>
                  </a:lnTo>
                  <a:lnTo>
                    <a:pt x="254" y="145"/>
                  </a:lnTo>
                  <a:lnTo>
                    <a:pt x="242" y="137"/>
                  </a:lnTo>
                  <a:lnTo>
                    <a:pt x="226" y="127"/>
                  </a:lnTo>
                  <a:lnTo>
                    <a:pt x="226" y="108"/>
                  </a:lnTo>
                  <a:lnTo>
                    <a:pt x="226" y="67"/>
                  </a:lnTo>
                  <a:lnTo>
                    <a:pt x="225" y="60"/>
                  </a:lnTo>
                  <a:lnTo>
                    <a:pt x="224" y="53"/>
                  </a:lnTo>
                  <a:lnTo>
                    <a:pt x="223" y="46"/>
                  </a:lnTo>
                  <a:lnTo>
                    <a:pt x="220" y="41"/>
                  </a:lnTo>
                  <a:lnTo>
                    <a:pt x="217" y="35"/>
                  </a:lnTo>
                  <a:lnTo>
                    <a:pt x="214" y="29"/>
                  </a:lnTo>
                  <a:lnTo>
                    <a:pt x="210" y="24"/>
                  </a:lnTo>
                  <a:lnTo>
                    <a:pt x="205" y="19"/>
                  </a:lnTo>
                  <a:lnTo>
                    <a:pt x="201" y="15"/>
                  </a:lnTo>
                  <a:lnTo>
                    <a:pt x="196" y="11"/>
                  </a:lnTo>
                  <a:lnTo>
                    <a:pt x="190" y="8"/>
                  </a:lnTo>
                  <a:lnTo>
                    <a:pt x="184" y="4"/>
                  </a:lnTo>
                  <a:lnTo>
                    <a:pt x="178" y="2"/>
                  </a:lnTo>
                  <a:lnTo>
                    <a:pt x="172" y="1"/>
                  </a:lnTo>
                  <a:lnTo>
                    <a:pt x="164" y="0"/>
                  </a:lnTo>
                  <a:lnTo>
                    <a:pt x="158" y="0"/>
                  </a:lnTo>
                  <a:lnTo>
                    <a:pt x="151" y="0"/>
                  </a:lnTo>
                  <a:lnTo>
                    <a:pt x="144" y="1"/>
                  </a:lnTo>
                  <a:lnTo>
                    <a:pt x="138" y="2"/>
                  </a:lnTo>
                  <a:lnTo>
                    <a:pt x="132" y="4"/>
                  </a:lnTo>
                  <a:lnTo>
                    <a:pt x="125" y="8"/>
                  </a:lnTo>
                  <a:lnTo>
                    <a:pt x="120" y="11"/>
                  </a:lnTo>
                  <a:lnTo>
                    <a:pt x="115" y="15"/>
                  </a:lnTo>
                  <a:lnTo>
                    <a:pt x="110" y="19"/>
                  </a:lnTo>
                  <a:lnTo>
                    <a:pt x="106" y="24"/>
                  </a:lnTo>
                  <a:lnTo>
                    <a:pt x="102" y="29"/>
                  </a:lnTo>
                  <a:lnTo>
                    <a:pt x="98" y="35"/>
                  </a:lnTo>
                  <a:lnTo>
                    <a:pt x="96" y="41"/>
                  </a:lnTo>
                  <a:lnTo>
                    <a:pt x="93" y="46"/>
                  </a:lnTo>
                  <a:lnTo>
                    <a:pt x="92" y="53"/>
                  </a:lnTo>
                  <a:lnTo>
                    <a:pt x="91" y="60"/>
                  </a:lnTo>
                  <a:lnTo>
                    <a:pt x="91" y="67"/>
                  </a:lnTo>
                  <a:lnTo>
                    <a:pt x="91" y="108"/>
                  </a:lnTo>
                  <a:lnTo>
                    <a:pt x="91" y="127"/>
                  </a:lnTo>
                  <a:lnTo>
                    <a:pt x="73" y="137"/>
                  </a:lnTo>
                  <a:lnTo>
                    <a:pt x="62" y="145"/>
                  </a:lnTo>
                  <a:lnTo>
                    <a:pt x="50" y="153"/>
                  </a:lnTo>
                  <a:lnTo>
                    <a:pt x="40" y="162"/>
                  </a:lnTo>
                  <a:lnTo>
                    <a:pt x="30" y="173"/>
                  </a:lnTo>
                  <a:lnTo>
                    <a:pt x="21" y="183"/>
                  </a:lnTo>
                  <a:lnTo>
                    <a:pt x="13" y="194"/>
                  </a:lnTo>
                  <a:lnTo>
                    <a:pt x="6" y="206"/>
                  </a:lnTo>
                  <a:lnTo>
                    <a:pt x="0" y="2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l" defTabSz="1828800" rtl="0"/>
              <a:endParaRPr lang="en-US" sz="2400" kern="120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21" name="Freeform 134">
              <a:extLst>
                <a:ext uri="{FF2B5EF4-FFF2-40B4-BE49-F238E27FC236}">
                  <a16:creationId xmlns:a16="http://schemas.microsoft.com/office/drawing/2014/main" id="{938CA8FD-AF28-42A3-932B-BC40F4D6FB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32489" y="4048125"/>
              <a:ext cx="320675" cy="349250"/>
            </a:xfrm>
            <a:custGeom>
              <a:avLst/>
              <a:gdLst>
                <a:gd name="T0" fmla="*/ 607 w 810"/>
                <a:gd name="T1" fmla="*/ 371 h 877"/>
                <a:gd name="T2" fmla="*/ 203 w 810"/>
                <a:gd name="T3" fmla="*/ 371 h 877"/>
                <a:gd name="T4" fmla="*/ 203 w 810"/>
                <a:gd name="T5" fmla="*/ 338 h 877"/>
                <a:gd name="T6" fmla="*/ 607 w 810"/>
                <a:gd name="T7" fmla="*/ 338 h 877"/>
                <a:gd name="T8" fmla="*/ 607 w 810"/>
                <a:gd name="T9" fmla="*/ 371 h 877"/>
                <a:gd name="T10" fmla="*/ 607 w 810"/>
                <a:gd name="T11" fmla="*/ 506 h 877"/>
                <a:gd name="T12" fmla="*/ 203 w 810"/>
                <a:gd name="T13" fmla="*/ 506 h 877"/>
                <a:gd name="T14" fmla="*/ 203 w 810"/>
                <a:gd name="T15" fmla="*/ 473 h 877"/>
                <a:gd name="T16" fmla="*/ 607 w 810"/>
                <a:gd name="T17" fmla="*/ 473 h 877"/>
                <a:gd name="T18" fmla="*/ 607 w 810"/>
                <a:gd name="T19" fmla="*/ 506 h 877"/>
                <a:gd name="T20" fmla="*/ 473 w 810"/>
                <a:gd name="T21" fmla="*/ 641 h 877"/>
                <a:gd name="T22" fmla="*/ 203 w 810"/>
                <a:gd name="T23" fmla="*/ 641 h 877"/>
                <a:gd name="T24" fmla="*/ 203 w 810"/>
                <a:gd name="T25" fmla="*/ 607 h 877"/>
                <a:gd name="T26" fmla="*/ 473 w 810"/>
                <a:gd name="T27" fmla="*/ 607 h 877"/>
                <a:gd name="T28" fmla="*/ 473 w 810"/>
                <a:gd name="T29" fmla="*/ 641 h 877"/>
                <a:gd name="T30" fmla="*/ 504 w 810"/>
                <a:gd name="T31" fmla="*/ 0 h 877"/>
                <a:gd name="T32" fmla="*/ 506 w 810"/>
                <a:gd name="T33" fmla="*/ 34 h 877"/>
                <a:gd name="T34" fmla="*/ 506 w 810"/>
                <a:gd name="T35" fmla="*/ 58 h 877"/>
                <a:gd name="T36" fmla="*/ 516 w 810"/>
                <a:gd name="T37" fmla="*/ 63 h 877"/>
                <a:gd name="T38" fmla="*/ 525 w 810"/>
                <a:gd name="T39" fmla="*/ 70 h 877"/>
                <a:gd name="T40" fmla="*/ 534 w 810"/>
                <a:gd name="T41" fmla="*/ 77 h 877"/>
                <a:gd name="T42" fmla="*/ 543 w 810"/>
                <a:gd name="T43" fmla="*/ 84 h 877"/>
                <a:gd name="T44" fmla="*/ 551 w 810"/>
                <a:gd name="T45" fmla="*/ 93 h 877"/>
                <a:gd name="T46" fmla="*/ 558 w 810"/>
                <a:gd name="T47" fmla="*/ 100 h 877"/>
                <a:gd name="T48" fmla="*/ 566 w 810"/>
                <a:gd name="T49" fmla="*/ 109 h 877"/>
                <a:gd name="T50" fmla="*/ 572 w 810"/>
                <a:gd name="T51" fmla="*/ 118 h 877"/>
                <a:gd name="T52" fmla="*/ 579 w 810"/>
                <a:gd name="T53" fmla="*/ 127 h 877"/>
                <a:gd name="T54" fmla="*/ 584 w 810"/>
                <a:gd name="T55" fmla="*/ 137 h 877"/>
                <a:gd name="T56" fmla="*/ 589 w 810"/>
                <a:gd name="T57" fmla="*/ 148 h 877"/>
                <a:gd name="T58" fmla="*/ 595 w 810"/>
                <a:gd name="T59" fmla="*/ 157 h 877"/>
                <a:gd name="T60" fmla="*/ 598 w 810"/>
                <a:gd name="T61" fmla="*/ 168 h 877"/>
                <a:gd name="T62" fmla="*/ 602 w 810"/>
                <a:gd name="T63" fmla="*/ 180 h 877"/>
                <a:gd name="T64" fmla="*/ 605 w 810"/>
                <a:gd name="T65" fmla="*/ 191 h 877"/>
                <a:gd name="T66" fmla="*/ 607 w 810"/>
                <a:gd name="T67" fmla="*/ 203 h 877"/>
                <a:gd name="T68" fmla="*/ 203 w 810"/>
                <a:gd name="T69" fmla="*/ 203 h 877"/>
                <a:gd name="T70" fmla="*/ 205 w 810"/>
                <a:gd name="T71" fmla="*/ 191 h 877"/>
                <a:gd name="T72" fmla="*/ 208 w 810"/>
                <a:gd name="T73" fmla="*/ 180 h 877"/>
                <a:gd name="T74" fmla="*/ 211 w 810"/>
                <a:gd name="T75" fmla="*/ 168 h 877"/>
                <a:gd name="T76" fmla="*/ 216 w 810"/>
                <a:gd name="T77" fmla="*/ 158 h 877"/>
                <a:gd name="T78" fmla="*/ 220 w 810"/>
                <a:gd name="T79" fmla="*/ 148 h 877"/>
                <a:gd name="T80" fmla="*/ 225 w 810"/>
                <a:gd name="T81" fmla="*/ 137 h 877"/>
                <a:gd name="T82" fmla="*/ 231 w 810"/>
                <a:gd name="T83" fmla="*/ 127 h 877"/>
                <a:gd name="T84" fmla="*/ 237 w 810"/>
                <a:gd name="T85" fmla="*/ 118 h 877"/>
                <a:gd name="T86" fmla="*/ 244 w 810"/>
                <a:gd name="T87" fmla="*/ 109 h 877"/>
                <a:gd name="T88" fmla="*/ 251 w 810"/>
                <a:gd name="T89" fmla="*/ 100 h 877"/>
                <a:gd name="T90" fmla="*/ 259 w 810"/>
                <a:gd name="T91" fmla="*/ 93 h 877"/>
                <a:gd name="T92" fmla="*/ 268 w 810"/>
                <a:gd name="T93" fmla="*/ 84 h 877"/>
                <a:gd name="T94" fmla="*/ 275 w 810"/>
                <a:gd name="T95" fmla="*/ 77 h 877"/>
                <a:gd name="T96" fmla="*/ 285 w 810"/>
                <a:gd name="T97" fmla="*/ 70 h 877"/>
                <a:gd name="T98" fmla="*/ 293 w 810"/>
                <a:gd name="T99" fmla="*/ 63 h 877"/>
                <a:gd name="T100" fmla="*/ 303 w 810"/>
                <a:gd name="T101" fmla="*/ 58 h 877"/>
                <a:gd name="T102" fmla="*/ 303 w 810"/>
                <a:gd name="T103" fmla="*/ 34 h 877"/>
                <a:gd name="T104" fmla="*/ 305 w 810"/>
                <a:gd name="T105" fmla="*/ 0 h 877"/>
                <a:gd name="T106" fmla="*/ 0 w 810"/>
                <a:gd name="T107" fmla="*/ 0 h 877"/>
                <a:gd name="T108" fmla="*/ 0 w 810"/>
                <a:gd name="T109" fmla="*/ 877 h 877"/>
                <a:gd name="T110" fmla="*/ 810 w 810"/>
                <a:gd name="T111" fmla="*/ 877 h 877"/>
                <a:gd name="T112" fmla="*/ 810 w 810"/>
                <a:gd name="T113" fmla="*/ 0 h 877"/>
                <a:gd name="T114" fmla="*/ 504 w 810"/>
                <a:gd name="T115" fmla="*/ 0 h 8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10" h="877">
                  <a:moveTo>
                    <a:pt x="607" y="371"/>
                  </a:moveTo>
                  <a:lnTo>
                    <a:pt x="203" y="371"/>
                  </a:lnTo>
                  <a:lnTo>
                    <a:pt x="203" y="338"/>
                  </a:lnTo>
                  <a:lnTo>
                    <a:pt x="607" y="338"/>
                  </a:lnTo>
                  <a:lnTo>
                    <a:pt x="607" y="371"/>
                  </a:lnTo>
                  <a:close/>
                  <a:moveTo>
                    <a:pt x="607" y="506"/>
                  </a:moveTo>
                  <a:lnTo>
                    <a:pt x="203" y="506"/>
                  </a:lnTo>
                  <a:lnTo>
                    <a:pt x="203" y="473"/>
                  </a:lnTo>
                  <a:lnTo>
                    <a:pt x="607" y="473"/>
                  </a:lnTo>
                  <a:lnTo>
                    <a:pt x="607" y="506"/>
                  </a:lnTo>
                  <a:close/>
                  <a:moveTo>
                    <a:pt x="473" y="641"/>
                  </a:moveTo>
                  <a:lnTo>
                    <a:pt x="203" y="641"/>
                  </a:lnTo>
                  <a:lnTo>
                    <a:pt x="203" y="607"/>
                  </a:lnTo>
                  <a:lnTo>
                    <a:pt x="473" y="607"/>
                  </a:lnTo>
                  <a:lnTo>
                    <a:pt x="473" y="641"/>
                  </a:lnTo>
                  <a:close/>
                  <a:moveTo>
                    <a:pt x="504" y="0"/>
                  </a:moveTo>
                  <a:lnTo>
                    <a:pt x="506" y="34"/>
                  </a:lnTo>
                  <a:lnTo>
                    <a:pt x="506" y="58"/>
                  </a:lnTo>
                  <a:lnTo>
                    <a:pt x="516" y="63"/>
                  </a:lnTo>
                  <a:lnTo>
                    <a:pt x="525" y="70"/>
                  </a:lnTo>
                  <a:lnTo>
                    <a:pt x="534" y="77"/>
                  </a:lnTo>
                  <a:lnTo>
                    <a:pt x="543" y="84"/>
                  </a:lnTo>
                  <a:lnTo>
                    <a:pt x="551" y="93"/>
                  </a:lnTo>
                  <a:lnTo>
                    <a:pt x="558" y="100"/>
                  </a:lnTo>
                  <a:lnTo>
                    <a:pt x="566" y="109"/>
                  </a:lnTo>
                  <a:lnTo>
                    <a:pt x="572" y="118"/>
                  </a:lnTo>
                  <a:lnTo>
                    <a:pt x="579" y="127"/>
                  </a:lnTo>
                  <a:lnTo>
                    <a:pt x="584" y="137"/>
                  </a:lnTo>
                  <a:lnTo>
                    <a:pt x="589" y="148"/>
                  </a:lnTo>
                  <a:lnTo>
                    <a:pt x="595" y="157"/>
                  </a:lnTo>
                  <a:lnTo>
                    <a:pt x="598" y="168"/>
                  </a:lnTo>
                  <a:lnTo>
                    <a:pt x="602" y="180"/>
                  </a:lnTo>
                  <a:lnTo>
                    <a:pt x="605" y="191"/>
                  </a:lnTo>
                  <a:lnTo>
                    <a:pt x="607" y="203"/>
                  </a:lnTo>
                  <a:lnTo>
                    <a:pt x="203" y="203"/>
                  </a:lnTo>
                  <a:lnTo>
                    <a:pt x="205" y="191"/>
                  </a:lnTo>
                  <a:lnTo>
                    <a:pt x="208" y="180"/>
                  </a:lnTo>
                  <a:lnTo>
                    <a:pt x="211" y="168"/>
                  </a:lnTo>
                  <a:lnTo>
                    <a:pt x="216" y="158"/>
                  </a:lnTo>
                  <a:lnTo>
                    <a:pt x="220" y="148"/>
                  </a:lnTo>
                  <a:lnTo>
                    <a:pt x="225" y="137"/>
                  </a:lnTo>
                  <a:lnTo>
                    <a:pt x="231" y="127"/>
                  </a:lnTo>
                  <a:lnTo>
                    <a:pt x="237" y="118"/>
                  </a:lnTo>
                  <a:lnTo>
                    <a:pt x="244" y="109"/>
                  </a:lnTo>
                  <a:lnTo>
                    <a:pt x="251" y="100"/>
                  </a:lnTo>
                  <a:lnTo>
                    <a:pt x="259" y="93"/>
                  </a:lnTo>
                  <a:lnTo>
                    <a:pt x="268" y="84"/>
                  </a:lnTo>
                  <a:lnTo>
                    <a:pt x="275" y="77"/>
                  </a:lnTo>
                  <a:lnTo>
                    <a:pt x="285" y="70"/>
                  </a:lnTo>
                  <a:lnTo>
                    <a:pt x="293" y="63"/>
                  </a:lnTo>
                  <a:lnTo>
                    <a:pt x="303" y="58"/>
                  </a:lnTo>
                  <a:lnTo>
                    <a:pt x="303" y="34"/>
                  </a:lnTo>
                  <a:lnTo>
                    <a:pt x="305" y="0"/>
                  </a:lnTo>
                  <a:lnTo>
                    <a:pt x="0" y="0"/>
                  </a:lnTo>
                  <a:lnTo>
                    <a:pt x="0" y="877"/>
                  </a:lnTo>
                  <a:lnTo>
                    <a:pt x="810" y="877"/>
                  </a:lnTo>
                  <a:lnTo>
                    <a:pt x="810" y="0"/>
                  </a:lnTo>
                  <a:lnTo>
                    <a:pt x="50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82880" tIns="91440" rIns="182880" bIns="91440" numCol="1" anchor="t" anchorCtr="0" compatLnSpc="1">
              <a:prstTxWarp prst="textNoShape">
                <a:avLst/>
              </a:prstTxWarp>
            </a:bodyPr>
            <a:lstStyle/>
            <a:p>
              <a:pPr algn="l" defTabSz="1828800" rtl="0"/>
              <a:endParaRPr lang="en-US" sz="2400" kern="1200">
                <a:solidFill>
                  <a:prstClr val="black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22" name="文本占位符 31">
            <a:extLst>
              <a:ext uri="{FF2B5EF4-FFF2-40B4-BE49-F238E27FC236}">
                <a16:creationId xmlns:a16="http://schemas.microsoft.com/office/drawing/2014/main" id="{6312E8AB-2960-4135-8F1A-DAD46DBA772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379933" y="4170646"/>
            <a:ext cx="1227910" cy="289688"/>
          </a:xfrm>
        </p:spPr>
        <p:txBody>
          <a:bodyPr anchor="ctr"/>
          <a:lstStyle>
            <a:lvl1pPr algn="ctr">
              <a:buNone/>
              <a:defRPr lang="zh-CN" altLang="en-US" sz="1600" b="0" kern="1200" cap="all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228600" lvl="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添加文本</a:t>
            </a:r>
          </a:p>
        </p:txBody>
      </p:sp>
      <p:sp>
        <p:nvSpPr>
          <p:cNvPr id="23" name="文本占位符 31">
            <a:extLst>
              <a:ext uri="{FF2B5EF4-FFF2-40B4-BE49-F238E27FC236}">
                <a16:creationId xmlns:a16="http://schemas.microsoft.com/office/drawing/2014/main" id="{394EA300-B19E-4C8B-BEC7-411D41B06FD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139541" y="1966505"/>
            <a:ext cx="1832883" cy="398925"/>
          </a:xfrm>
        </p:spPr>
        <p:txBody>
          <a:bodyPr anchor="ctr"/>
          <a:lstStyle>
            <a:lvl1pPr algn="l">
              <a:buNone/>
              <a:defRPr lang="zh-CN" altLang="en-US" sz="2400" b="0" kern="1200" cap="all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228600" lvl="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添加文本</a:t>
            </a:r>
          </a:p>
        </p:txBody>
      </p:sp>
      <p:sp>
        <p:nvSpPr>
          <p:cNvPr id="24" name="文本占位符 31">
            <a:extLst>
              <a:ext uri="{FF2B5EF4-FFF2-40B4-BE49-F238E27FC236}">
                <a16:creationId xmlns:a16="http://schemas.microsoft.com/office/drawing/2014/main" id="{022AAE0E-75AC-422E-9FCF-2E630DB00FE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139542" y="2482267"/>
            <a:ext cx="2690133" cy="515762"/>
          </a:xfrm>
        </p:spPr>
        <p:txBody>
          <a:bodyPr anchor="ctr"/>
          <a:lstStyle>
            <a:lvl1pPr algn="l">
              <a:buNone/>
              <a:defRPr lang="zh-CN" altLang="en-US" sz="1200" b="0" kern="1200" cap="all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添加详细描述添加详细描述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</a:t>
            </a:r>
          </a:p>
        </p:txBody>
      </p:sp>
      <p:sp>
        <p:nvSpPr>
          <p:cNvPr id="25" name="文本占位符 31">
            <a:extLst>
              <a:ext uri="{FF2B5EF4-FFF2-40B4-BE49-F238E27FC236}">
                <a16:creationId xmlns:a16="http://schemas.microsoft.com/office/drawing/2014/main" id="{7D24C402-B222-4C5E-9DF9-52ECA8AE2AC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520430" y="3276408"/>
            <a:ext cx="1832883" cy="398925"/>
          </a:xfrm>
        </p:spPr>
        <p:txBody>
          <a:bodyPr anchor="ctr"/>
          <a:lstStyle>
            <a:lvl1pPr algn="l">
              <a:buNone/>
              <a:defRPr lang="zh-CN" altLang="en-US" sz="2400" b="0" kern="1200" cap="all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228600" lvl="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添加文本</a:t>
            </a:r>
          </a:p>
        </p:txBody>
      </p:sp>
      <p:sp>
        <p:nvSpPr>
          <p:cNvPr id="26" name="文本占位符 31">
            <a:extLst>
              <a:ext uri="{FF2B5EF4-FFF2-40B4-BE49-F238E27FC236}">
                <a16:creationId xmlns:a16="http://schemas.microsoft.com/office/drawing/2014/main" id="{C49089F7-407A-4152-853F-3767D56CBE0E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520431" y="3792170"/>
            <a:ext cx="2690133" cy="515762"/>
          </a:xfrm>
        </p:spPr>
        <p:txBody>
          <a:bodyPr anchor="ctr"/>
          <a:lstStyle>
            <a:lvl1pPr algn="l">
              <a:buNone/>
              <a:defRPr lang="zh-CN" altLang="en-US" sz="1200" b="0" kern="1200" cap="all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添加详细描述添加详细描述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</a:t>
            </a:r>
          </a:p>
        </p:txBody>
      </p:sp>
      <p:sp>
        <p:nvSpPr>
          <p:cNvPr id="27" name="文本占位符 31">
            <a:extLst>
              <a:ext uri="{FF2B5EF4-FFF2-40B4-BE49-F238E27FC236}">
                <a16:creationId xmlns:a16="http://schemas.microsoft.com/office/drawing/2014/main" id="{B5D7F23D-33C7-4682-A9C3-7539E518E1C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186582" y="4518481"/>
            <a:ext cx="1832883" cy="398925"/>
          </a:xfrm>
        </p:spPr>
        <p:txBody>
          <a:bodyPr anchor="ctr"/>
          <a:lstStyle>
            <a:lvl1pPr algn="l">
              <a:buNone/>
              <a:defRPr lang="zh-CN" altLang="en-US" sz="2400" b="0" kern="1200" cap="all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228600" lvl="0" indent="-22860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添加文本</a:t>
            </a:r>
          </a:p>
        </p:txBody>
      </p:sp>
      <p:sp>
        <p:nvSpPr>
          <p:cNvPr id="28" name="文本占位符 31">
            <a:extLst>
              <a:ext uri="{FF2B5EF4-FFF2-40B4-BE49-F238E27FC236}">
                <a16:creationId xmlns:a16="http://schemas.microsoft.com/office/drawing/2014/main" id="{4F2F4ADF-AA1C-4DC8-949B-BCA97EC83C1E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186583" y="5034243"/>
            <a:ext cx="2690133" cy="515762"/>
          </a:xfrm>
        </p:spPr>
        <p:txBody>
          <a:bodyPr anchor="ctr"/>
          <a:lstStyle>
            <a:lvl1pPr algn="l">
              <a:buNone/>
              <a:defRPr lang="zh-CN" altLang="en-US" sz="1200" b="0" kern="1200" cap="all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Arial" panose="020B06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添加详细描述添加详细描述</a:t>
            </a: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添加详细描述</a:t>
            </a:r>
          </a:p>
        </p:txBody>
      </p:sp>
    </p:spTree>
    <p:extLst>
      <p:ext uri="{BB962C8B-B14F-4D97-AF65-F5344CB8AC3E}">
        <p14:creationId xmlns:p14="http://schemas.microsoft.com/office/powerpoint/2010/main" val="398414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1FDD5F-E075-42B8-BD3C-8778D38E1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FE8881B-9568-46C6-BED4-CD39D8489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7EDD7-2AD2-4D92-BB8C-1B155A58AAB8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7DF2756-D681-4242-B6BC-170A730D8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92DED4C-A372-43F1-B367-792D324A7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909542-741C-4E75-B974-67B2B8A1806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8" name="Picture 26" descr="iMac.png">
            <a:extLst>
              <a:ext uri="{FF2B5EF4-FFF2-40B4-BE49-F238E27FC236}">
                <a16:creationId xmlns:a16="http://schemas.microsoft.com/office/drawing/2014/main" id="{CD7AC8E7-DC28-4CE9-A250-5FC4A6269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50" y="1385512"/>
            <a:ext cx="5469652" cy="4795238"/>
          </a:xfrm>
          <a:prstGeom prst="rect">
            <a:avLst/>
          </a:prstGeom>
        </p:spPr>
      </p:pic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8AFDDB6A-F3A4-4F52-8726-7AB89C5C57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8876" y="1949450"/>
            <a:ext cx="328936" cy="330177"/>
          </a:xfrm>
          <a:ln>
            <a:noFill/>
          </a:ln>
        </p:spPr>
        <p:txBody>
          <a:bodyPr/>
          <a:lstStyle>
            <a:lvl1pPr>
              <a:buNone/>
              <a:defRPr lang="zh-CN" altLang="en-US" sz="2100" kern="1200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A8599419-15B9-429F-A098-D04B256E92B0}"/>
              </a:ext>
            </a:extLst>
          </p:cNvPr>
          <p:cNvCxnSpPr>
            <a:cxnSpLocks/>
          </p:cNvCxnSpPr>
          <p:nvPr/>
        </p:nvCxnSpPr>
        <p:spPr>
          <a:xfrm flipH="1">
            <a:off x="6350003" y="2107218"/>
            <a:ext cx="442962" cy="44291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文本占位符 30">
            <a:extLst>
              <a:ext uri="{FF2B5EF4-FFF2-40B4-BE49-F238E27FC236}">
                <a16:creationId xmlns:a16="http://schemas.microsoft.com/office/drawing/2014/main" id="{8BFB30A0-B89E-4E82-989A-FD5046284B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10738" y="2166789"/>
            <a:ext cx="2705100" cy="435593"/>
          </a:xfrm>
          <a:ln>
            <a:noFill/>
          </a:ln>
        </p:spPr>
        <p:txBody>
          <a:bodyPr anchor="ctr"/>
          <a:lstStyle>
            <a:lvl1pPr algn="l">
              <a:buNone/>
              <a:defRPr lang="zh-CN" altLang="en-US" sz="2400" b="1" kern="1200" dirty="0" smtClean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>
              <a:buNone/>
              <a:defRPr/>
            </a:lvl2pPr>
          </a:lstStyle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26" name="图片占位符 25">
            <a:extLst>
              <a:ext uri="{FF2B5EF4-FFF2-40B4-BE49-F238E27FC236}">
                <a16:creationId xmlns:a16="http://schemas.microsoft.com/office/drawing/2014/main" id="{4F5E074F-87A3-4DE9-8571-4FBE52BBDE6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076325" y="2089150"/>
            <a:ext cx="4029075" cy="2216150"/>
          </a:xfrm>
        </p:spPr>
        <p:txBody>
          <a:bodyPr/>
          <a:lstStyle/>
          <a:p>
            <a:r>
              <a:rPr lang="zh-CN" altLang="en-US"/>
              <a:t>单击图标添加图片</a:t>
            </a:r>
          </a:p>
        </p:txBody>
      </p:sp>
      <p:sp>
        <p:nvSpPr>
          <p:cNvPr id="27" name="文本占位符 30">
            <a:extLst>
              <a:ext uri="{FF2B5EF4-FFF2-40B4-BE49-F238E27FC236}">
                <a16:creationId xmlns:a16="http://schemas.microsoft.com/office/drawing/2014/main" id="{D2ED3081-F1F0-4E09-BAB8-73142903943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10738" y="2637164"/>
            <a:ext cx="2705100" cy="296400"/>
          </a:xfrm>
          <a:ln>
            <a:noFill/>
          </a:ln>
        </p:spPr>
        <p:txBody>
          <a:bodyPr anchor="ctr"/>
          <a:lstStyle>
            <a:lvl1pPr algn="l">
              <a:buNone/>
              <a:defRPr lang="zh-CN" altLang="en-US" sz="1200" b="1" kern="1200" dirty="0" smtClean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>
              <a:buNone/>
              <a:defRPr/>
            </a:lvl2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输入文本内容输入文容输入文本内容</a:t>
            </a:r>
          </a:p>
        </p:txBody>
      </p:sp>
      <p:sp>
        <p:nvSpPr>
          <p:cNvPr id="28" name="文本占位符 20">
            <a:extLst>
              <a:ext uri="{FF2B5EF4-FFF2-40B4-BE49-F238E27FC236}">
                <a16:creationId xmlns:a16="http://schemas.microsoft.com/office/drawing/2014/main" id="{8C8200B6-7123-4725-9AEF-089048C6934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38876" y="3010658"/>
            <a:ext cx="328936" cy="330177"/>
          </a:xfrm>
          <a:ln>
            <a:noFill/>
          </a:ln>
        </p:spPr>
        <p:txBody>
          <a:bodyPr/>
          <a:lstStyle>
            <a:lvl1pPr>
              <a:buNone/>
              <a:defRPr lang="zh-CN" altLang="en-US" sz="2100" kern="1200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D7863E0C-BCD5-47BD-86CC-59CFE941927C}"/>
              </a:ext>
            </a:extLst>
          </p:cNvPr>
          <p:cNvCxnSpPr>
            <a:cxnSpLocks/>
          </p:cNvCxnSpPr>
          <p:nvPr/>
        </p:nvCxnSpPr>
        <p:spPr>
          <a:xfrm flipH="1">
            <a:off x="6350003" y="3168426"/>
            <a:ext cx="442962" cy="44291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文本占位符 30">
            <a:extLst>
              <a:ext uri="{FF2B5EF4-FFF2-40B4-BE49-F238E27FC236}">
                <a16:creationId xmlns:a16="http://schemas.microsoft.com/office/drawing/2014/main" id="{CBFB1CB8-CF0E-4711-91A4-C95403B44CB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10738" y="3227997"/>
            <a:ext cx="2705100" cy="435593"/>
          </a:xfrm>
          <a:ln>
            <a:noFill/>
          </a:ln>
        </p:spPr>
        <p:txBody>
          <a:bodyPr anchor="ctr"/>
          <a:lstStyle>
            <a:lvl1pPr algn="l">
              <a:buNone/>
              <a:defRPr lang="zh-CN" altLang="en-US" sz="2400" b="1" kern="1200" dirty="0" smtClean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>
              <a:buNone/>
              <a:defRPr/>
            </a:lvl2pPr>
          </a:lstStyle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31" name="文本占位符 30">
            <a:extLst>
              <a:ext uri="{FF2B5EF4-FFF2-40B4-BE49-F238E27FC236}">
                <a16:creationId xmlns:a16="http://schemas.microsoft.com/office/drawing/2014/main" id="{FA10924D-445D-45B0-8048-ADD11875BDF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910738" y="3698372"/>
            <a:ext cx="2705100" cy="296400"/>
          </a:xfrm>
          <a:ln>
            <a:noFill/>
          </a:ln>
        </p:spPr>
        <p:txBody>
          <a:bodyPr anchor="ctr"/>
          <a:lstStyle>
            <a:lvl1pPr algn="l">
              <a:buNone/>
              <a:defRPr lang="zh-CN" altLang="en-US" sz="1200" b="1" kern="1200" dirty="0" smtClean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>
              <a:buNone/>
              <a:defRPr/>
            </a:lvl2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输入文本内容输入文容输入文本内容</a:t>
            </a:r>
          </a:p>
        </p:txBody>
      </p:sp>
      <p:sp>
        <p:nvSpPr>
          <p:cNvPr id="32" name="文本占位符 20">
            <a:extLst>
              <a:ext uri="{FF2B5EF4-FFF2-40B4-BE49-F238E27FC236}">
                <a16:creationId xmlns:a16="http://schemas.microsoft.com/office/drawing/2014/main" id="{10DF7935-131D-418D-84FA-2BA5442E32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238876" y="4112491"/>
            <a:ext cx="328936" cy="330177"/>
          </a:xfrm>
          <a:ln>
            <a:noFill/>
          </a:ln>
        </p:spPr>
        <p:txBody>
          <a:bodyPr/>
          <a:lstStyle>
            <a:lvl1pPr>
              <a:buNone/>
              <a:defRPr lang="zh-CN" altLang="en-US" sz="2100" kern="1200" dirty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9CA0DEBC-93A1-4928-BEDA-EE2254B5A0B0}"/>
              </a:ext>
            </a:extLst>
          </p:cNvPr>
          <p:cNvCxnSpPr>
            <a:cxnSpLocks/>
          </p:cNvCxnSpPr>
          <p:nvPr/>
        </p:nvCxnSpPr>
        <p:spPr>
          <a:xfrm flipH="1">
            <a:off x="6350003" y="4270259"/>
            <a:ext cx="442962" cy="44291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4" name="文本占位符 30">
            <a:extLst>
              <a:ext uri="{FF2B5EF4-FFF2-40B4-BE49-F238E27FC236}">
                <a16:creationId xmlns:a16="http://schemas.microsoft.com/office/drawing/2014/main" id="{600D8BAA-829B-48D0-8BCC-F1DA1873362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910738" y="4329830"/>
            <a:ext cx="2705100" cy="435593"/>
          </a:xfrm>
          <a:ln>
            <a:noFill/>
          </a:ln>
        </p:spPr>
        <p:txBody>
          <a:bodyPr anchor="ctr"/>
          <a:lstStyle>
            <a:lvl1pPr algn="l">
              <a:buNone/>
              <a:defRPr lang="zh-CN" altLang="en-US" sz="2400" b="1" kern="1200" dirty="0" smtClean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>
              <a:buNone/>
              <a:defRPr/>
            </a:lvl2pPr>
          </a:lstStyle>
          <a:p>
            <a:pPr lvl="0"/>
            <a:r>
              <a:rPr lang="zh-CN" altLang="en-US" dirty="0"/>
              <a:t>输入标题</a:t>
            </a:r>
          </a:p>
        </p:txBody>
      </p:sp>
      <p:sp>
        <p:nvSpPr>
          <p:cNvPr id="35" name="文本占位符 30">
            <a:extLst>
              <a:ext uri="{FF2B5EF4-FFF2-40B4-BE49-F238E27FC236}">
                <a16:creationId xmlns:a16="http://schemas.microsoft.com/office/drawing/2014/main" id="{9C10C831-09CD-4D4E-9714-CEC9025AE1C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910738" y="4800205"/>
            <a:ext cx="2705100" cy="296400"/>
          </a:xfrm>
          <a:ln>
            <a:noFill/>
          </a:ln>
        </p:spPr>
        <p:txBody>
          <a:bodyPr anchor="ctr"/>
          <a:lstStyle>
            <a:lvl1pPr algn="l">
              <a:buNone/>
              <a:defRPr lang="zh-CN" altLang="en-US" sz="1200" b="1" kern="1200" dirty="0" smtClean="0">
                <a:solidFill>
                  <a:sysClr val="windowText" lastClr="000000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>
              <a:buNone/>
              <a:defRPr/>
            </a:lvl2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输入文本内容输入文容输入文本内容</a:t>
            </a:r>
          </a:p>
        </p:txBody>
      </p:sp>
    </p:spTree>
    <p:extLst>
      <p:ext uri="{BB962C8B-B14F-4D97-AF65-F5344CB8AC3E}">
        <p14:creationId xmlns:p14="http://schemas.microsoft.com/office/powerpoint/2010/main" val="115122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icon集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rver_30454">
            <a:extLst>
              <a:ext uri="{FF2B5EF4-FFF2-40B4-BE49-F238E27FC236}">
                <a16:creationId xmlns:a16="http://schemas.microsoft.com/office/drawing/2014/main" id="{030ABE50-0EE0-4292-B2F5-4352AE1CB5BC}"/>
              </a:ext>
            </a:extLst>
          </p:cNvPr>
          <p:cNvSpPr/>
          <p:nvPr/>
        </p:nvSpPr>
        <p:spPr>
          <a:xfrm>
            <a:off x="5863570" y="3214132"/>
            <a:ext cx="609685" cy="582777"/>
          </a:xfrm>
          <a:custGeom>
            <a:avLst/>
            <a:gdLst>
              <a:gd name="connsiteX0" fmla="*/ 0 w 604393"/>
              <a:gd name="connsiteY0" fmla="*/ 491982 h 577719"/>
              <a:gd name="connsiteX1" fmla="*/ 107471 w 604393"/>
              <a:gd name="connsiteY1" fmla="*/ 534851 h 577719"/>
              <a:gd name="connsiteX2" fmla="*/ 214942 w 604393"/>
              <a:gd name="connsiteY2" fmla="*/ 491982 h 577719"/>
              <a:gd name="connsiteX3" fmla="*/ 214942 w 604393"/>
              <a:gd name="connsiteY3" fmla="*/ 534851 h 577719"/>
              <a:gd name="connsiteX4" fmla="*/ 107471 w 604393"/>
              <a:gd name="connsiteY4" fmla="*/ 577719 h 577719"/>
              <a:gd name="connsiteX5" fmla="*/ 0 w 604393"/>
              <a:gd name="connsiteY5" fmla="*/ 534851 h 577719"/>
              <a:gd name="connsiteX6" fmla="*/ 0 w 604393"/>
              <a:gd name="connsiteY6" fmla="*/ 427556 h 577719"/>
              <a:gd name="connsiteX7" fmla="*/ 107471 w 604393"/>
              <a:gd name="connsiteY7" fmla="*/ 470425 h 577719"/>
              <a:gd name="connsiteX8" fmla="*/ 214942 w 604393"/>
              <a:gd name="connsiteY8" fmla="*/ 427556 h 577719"/>
              <a:gd name="connsiteX9" fmla="*/ 214942 w 604393"/>
              <a:gd name="connsiteY9" fmla="*/ 470425 h 577719"/>
              <a:gd name="connsiteX10" fmla="*/ 107471 w 604393"/>
              <a:gd name="connsiteY10" fmla="*/ 513293 h 577719"/>
              <a:gd name="connsiteX11" fmla="*/ 0 w 604393"/>
              <a:gd name="connsiteY11" fmla="*/ 470425 h 577719"/>
              <a:gd name="connsiteX12" fmla="*/ 107471 w 604393"/>
              <a:gd name="connsiteY12" fmla="*/ 331151 h 577719"/>
              <a:gd name="connsiteX13" fmla="*/ 10663 w 604393"/>
              <a:gd name="connsiteY13" fmla="*/ 363083 h 577719"/>
              <a:gd name="connsiteX14" fmla="*/ 107471 w 604393"/>
              <a:gd name="connsiteY14" fmla="*/ 395296 h 577719"/>
              <a:gd name="connsiteX15" fmla="*/ 203999 w 604393"/>
              <a:gd name="connsiteY15" fmla="*/ 363083 h 577719"/>
              <a:gd name="connsiteX16" fmla="*/ 107471 w 604393"/>
              <a:gd name="connsiteY16" fmla="*/ 331151 h 577719"/>
              <a:gd name="connsiteX17" fmla="*/ 558372 w 604393"/>
              <a:gd name="connsiteY17" fmla="*/ 325019 h 577719"/>
              <a:gd name="connsiteX18" fmla="*/ 540974 w 604393"/>
              <a:gd name="connsiteY18" fmla="*/ 342390 h 577719"/>
              <a:gd name="connsiteX19" fmla="*/ 558372 w 604393"/>
              <a:gd name="connsiteY19" fmla="*/ 359482 h 577719"/>
              <a:gd name="connsiteX20" fmla="*/ 575770 w 604393"/>
              <a:gd name="connsiteY20" fmla="*/ 342390 h 577719"/>
              <a:gd name="connsiteX21" fmla="*/ 558372 w 604393"/>
              <a:gd name="connsiteY21" fmla="*/ 325019 h 577719"/>
              <a:gd name="connsiteX22" fmla="*/ 107471 w 604393"/>
              <a:gd name="connsiteY22" fmla="*/ 320226 h 577719"/>
              <a:gd name="connsiteX23" fmla="*/ 214942 w 604393"/>
              <a:gd name="connsiteY23" fmla="*/ 363083 h 577719"/>
              <a:gd name="connsiteX24" fmla="*/ 214942 w 604393"/>
              <a:gd name="connsiteY24" fmla="*/ 405941 h 577719"/>
              <a:gd name="connsiteX25" fmla="*/ 107471 w 604393"/>
              <a:gd name="connsiteY25" fmla="*/ 449078 h 577719"/>
              <a:gd name="connsiteX26" fmla="*/ 0 w 604393"/>
              <a:gd name="connsiteY26" fmla="*/ 405941 h 577719"/>
              <a:gd name="connsiteX27" fmla="*/ 0 w 604393"/>
              <a:gd name="connsiteY27" fmla="*/ 363083 h 577719"/>
              <a:gd name="connsiteX28" fmla="*/ 107471 w 604393"/>
              <a:gd name="connsiteY28" fmla="*/ 320226 h 577719"/>
              <a:gd name="connsiteX29" fmla="*/ 327706 w 604393"/>
              <a:gd name="connsiteY29" fmla="*/ 0 h 577719"/>
              <a:gd name="connsiteX30" fmla="*/ 604393 w 604393"/>
              <a:gd name="connsiteY30" fmla="*/ 55477 h 577719"/>
              <a:gd name="connsiteX31" fmla="*/ 604393 w 604393"/>
              <a:gd name="connsiteY31" fmla="*/ 553092 h 577719"/>
              <a:gd name="connsiteX32" fmla="*/ 327706 w 604393"/>
              <a:gd name="connsiteY32" fmla="*/ 553092 h 577719"/>
              <a:gd name="connsiteX33" fmla="*/ 327706 w 604393"/>
              <a:gd name="connsiteY33" fmla="*/ 265619 h 577719"/>
              <a:gd name="connsiteX34" fmla="*/ 572684 w 604393"/>
              <a:gd name="connsiteY34" fmla="*/ 294198 h 577719"/>
              <a:gd name="connsiteX35" fmla="*/ 575209 w 604393"/>
              <a:gd name="connsiteY35" fmla="*/ 294478 h 577719"/>
              <a:gd name="connsiteX36" fmla="*/ 595694 w 604393"/>
              <a:gd name="connsiteY36" fmla="*/ 275985 h 577719"/>
              <a:gd name="connsiteX37" fmla="*/ 577454 w 604393"/>
              <a:gd name="connsiteY37" fmla="*/ 253010 h 577719"/>
              <a:gd name="connsiteX38" fmla="*/ 329951 w 604393"/>
              <a:gd name="connsiteY38" fmla="*/ 224151 h 577719"/>
              <a:gd name="connsiteX39" fmla="*/ 327706 w 604393"/>
              <a:gd name="connsiteY39" fmla="*/ 224151 h 577719"/>
              <a:gd name="connsiteX40" fmla="*/ 327706 w 604393"/>
              <a:gd name="connsiteY40" fmla="*/ 203417 h 577719"/>
              <a:gd name="connsiteX41" fmla="*/ 572122 w 604393"/>
              <a:gd name="connsiteY41" fmla="*/ 239001 h 577719"/>
              <a:gd name="connsiteX42" fmla="*/ 575209 w 604393"/>
              <a:gd name="connsiteY42" fmla="*/ 239001 h 577719"/>
              <a:gd name="connsiteX43" fmla="*/ 595694 w 604393"/>
              <a:gd name="connsiteY43" fmla="*/ 221349 h 577719"/>
              <a:gd name="connsiteX44" fmla="*/ 578015 w 604393"/>
              <a:gd name="connsiteY44" fmla="*/ 197813 h 577719"/>
              <a:gd name="connsiteX45" fmla="*/ 330512 w 604393"/>
              <a:gd name="connsiteY45" fmla="*/ 161949 h 577719"/>
              <a:gd name="connsiteX46" fmla="*/ 327706 w 604393"/>
              <a:gd name="connsiteY46" fmla="*/ 162229 h 577719"/>
              <a:gd name="connsiteX47" fmla="*/ 327706 w 604393"/>
              <a:gd name="connsiteY47" fmla="*/ 143737 h 577719"/>
              <a:gd name="connsiteX48" fmla="*/ 571842 w 604393"/>
              <a:gd name="connsiteY48" fmla="*/ 183523 h 577719"/>
              <a:gd name="connsiteX49" fmla="*/ 575209 w 604393"/>
              <a:gd name="connsiteY49" fmla="*/ 183803 h 577719"/>
              <a:gd name="connsiteX50" fmla="*/ 595694 w 604393"/>
              <a:gd name="connsiteY50" fmla="*/ 166432 h 577719"/>
              <a:gd name="connsiteX51" fmla="*/ 578577 w 604393"/>
              <a:gd name="connsiteY51" fmla="*/ 142616 h 577719"/>
              <a:gd name="connsiteX52" fmla="*/ 331074 w 604393"/>
              <a:gd name="connsiteY52" fmla="*/ 102269 h 577719"/>
              <a:gd name="connsiteX53" fmla="*/ 327706 w 604393"/>
              <a:gd name="connsiteY53" fmla="*/ 102549 h 577719"/>
              <a:gd name="connsiteX54" fmla="*/ 327706 w 604393"/>
              <a:gd name="connsiteY54" fmla="*/ 79573 h 577719"/>
              <a:gd name="connsiteX55" fmla="*/ 571000 w 604393"/>
              <a:gd name="connsiteY55" fmla="*/ 128046 h 577719"/>
              <a:gd name="connsiteX56" fmla="*/ 575209 w 604393"/>
              <a:gd name="connsiteY56" fmla="*/ 128606 h 577719"/>
              <a:gd name="connsiteX57" fmla="*/ 595414 w 604393"/>
              <a:gd name="connsiteY57" fmla="*/ 111795 h 577719"/>
              <a:gd name="connsiteX58" fmla="*/ 579138 w 604393"/>
              <a:gd name="connsiteY58" fmla="*/ 87419 h 577719"/>
              <a:gd name="connsiteX59" fmla="*/ 331635 w 604393"/>
              <a:gd name="connsiteY59" fmla="*/ 38106 h 577719"/>
              <a:gd name="connsiteX60" fmla="*/ 327706 w 604393"/>
              <a:gd name="connsiteY60" fmla="*/ 38106 h 577719"/>
              <a:gd name="connsiteX61" fmla="*/ 313734 w 604393"/>
              <a:gd name="connsiteY61" fmla="*/ 0 h 577719"/>
              <a:gd name="connsiteX62" fmla="*/ 313734 w 604393"/>
              <a:gd name="connsiteY62" fmla="*/ 553092 h 577719"/>
              <a:gd name="connsiteX63" fmla="*/ 239362 w 604393"/>
              <a:gd name="connsiteY63" fmla="*/ 553092 h 577719"/>
              <a:gd name="connsiteX64" fmla="*/ 243010 w 604393"/>
              <a:gd name="connsiteY64" fmla="*/ 534880 h 577719"/>
              <a:gd name="connsiteX65" fmla="*/ 243010 w 604393"/>
              <a:gd name="connsiteY65" fmla="*/ 363124 h 577719"/>
              <a:gd name="connsiteX66" fmla="*/ 107455 w 604393"/>
              <a:gd name="connsiteY66" fmla="*/ 292236 h 577719"/>
              <a:gd name="connsiteX67" fmla="*/ 92300 w 604393"/>
              <a:gd name="connsiteY67" fmla="*/ 292797 h 577719"/>
              <a:gd name="connsiteX68" fmla="*/ 92300 w 604393"/>
              <a:gd name="connsiteY68" fmla="*/ 110674 h 57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604393" h="577719">
                <a:moveTo>
                  <a:pt x="0" y="491982"/>
                </a:moveTo>
                <a:cubicBezTo>
                  <a:pt x="0" y="515518"/>
                  <a:pt x="47983" y="534851"/>
                  <a:pt x="107471" y="534851"/>
                </a:cubicBezTo>
                <a:cubicBezTo>
                  <a:pt x="166679" y="534851"/>
                  <a:pt x="214942" y="515518"/>
                  <a:pt x="214942" y="491982"/>
                </a:cubicBezTo>
                <a:lnTo>
                  <a:pt x="214942" y="534851"/>
                </a:lnTo>
                <a:cubicBezTo>
                  <a:pt x="214942" y="558666"/>
                  <a:pt x="166679" y="577719"/>
                  <a:pt x="107471" y="577719"/>
                </a:cubicBezTo>
                <a:cubicBezTo>
                  <a:pt x="47983" y="577719"/>
                  <a:pt x="0" y="558666"/>
                  <a:pt x="0" y="534851"/>
                </a:cubicBezTo>
                <a:close/>
                <a:moveTo>
                  <a:pt x="0" y="427556"/>
                </a:moveTo>
                <a:cubicBezTo>
                  <a:pt x="0" y="451372"/>
                  <a:pt x="47983" y="470425"/>
                  <a:pt x="107471" y="470425"/>
                </a:cubicBezTo>
                <a:cubicBezTo>
                  <a:pt x="166679" y="470425"/>
                  <a:pt x="214942" y="451372"/>
                  <a:pt x="214942" y="427556"/>
                </a:cubicBezTo>
                <a:lnTo>
                  <a:pt x="214942" y="470425"/>
                </a:lnTo>
                <a:cubicBezTo>
                  <a:pt x="214942" y="494240"/>
                  <a:pt x="166679" y="513293"/>
                  <a:pt x="107471" y="513293"/>
                </a:cubicBezTo>
                <a:cubicBezTo>
                  <a:pt x="47983" y="513293"/>
                  <a:pt x="0" y="494240"/>
                  <a:pt x="0" y="470425"/>
                </a:cubicBezTo>
                <a:close/>
                <a:moveTo>
                  <a:pt x="107471" y="331151"/>
                </a:moveTo>
                <a:cubicBezTo>
                  <a:pt x="48264" y="331151"/>
                  <a:pt x="10663" y="350198"/>
                  <a:pt x="10663" y="363083"/>
                </a:cubicBezTo>
                <a:cubicBezTo>
                  <a:pt x="10663" y="376249"/>
                  <a:pt x="48264" y="395296"/>
                  <a:pt x="107471" y="395296"/>
                </a:cubicBezTo>
                <a:cubicBezTo>
                  <a:pt x="166398" y="395296"/>
                  <a:pt x="203999" y="376249"/>
                  <a:pt x="203999" y="363083"/>
                </a:cubicBezTo>
                <a:cubicBezTo>
                  <a:pt x="203999" y="350198"/>
                  <a:pt x="166398" y="331151"/>
                  <a:pt x="107471" y="331151"/>
                </a:cubicBezTo>
                <a:close/>
                <a:moveTo>
                  <a:pt x="558372" y="325019"/>
                </a:moveTo>
                <a:cubicBezTo>
                  <a:pt x="548831" y="325019"/>
                  <a:pt x="540974" y="332584"/>
                  <a:pt x="540974" y="342390"/>
                </a:cubicBezTo>
                <a:cubicBezTo>
                  <a:pt x="540974" y="351917"/>
                  <a:pt x="548831" y="359482"/>
                  <a:pt x="558372" y="359482"/>
                </a:cubicBezTo>
                <a:cubicBezTo>
                  <a:pt x="567913" y="359482"/>
                  <a:pt x="575770" y="351917"/>
                  <a:pt x="575770" y="342390"/>
                </a:cubicBezTo>
                <a:cubicBezTo>
                  <a:pt x="575770" y="332584"/>
                  <a:pt x="567913" y="325019"/>
                  <a:pt x="558372" y="325019"/>
                </a:cubicBezTo>
                <a:close/>
                <a:moveTo>
                  <a:pt x="107471" y="320226"/>
                </a:moveTo>
                <a:cubicBezTo>
                  <a:pt x="166679" y="320226"/>
                  <a:pt x="214942" y="339554"/>
                  <a:pt x="214942" y="363083"/>
                </a:cubicBezTo>
                <a:lnTo>
                  <a:pt x="214942" y="405941"/>
                </a:lnTo>
                <a:cubicBezTo>
                  <a:pt x="214942" y="429750"/>
                  <a:pt x="166679" y="449078"/>
                  <a:pt x="107471" y="449078"/>
                </a:cubicBezTo>
                <a:cubicBezTo>
                  <a:pt x="47983" y="449078"/>
                  <a:pt x="0" y="429750"/>
                  <a:pt x="0" y="405941"/>
                </a:cubicBezTo>
                <a:lnTo>
                  <a:pt x="0" y="363083"/>
                </a:lnTo>
                <a:cubicBezTo>
                  <a:pt x="0" y="339554"/>
                  <a:pt x="47983" y="320226"/>
                  <a:pt x="107471" y="320226"/>
                </a:cubicBezTo>
                <a:close/>
                <a:moveTo>
                  <a:pt x="327706" y="0"/>
                </a:moveTo>
                <a:lnTo>
                  <a:pt x="604393" y="55477"/>
                </a:lnTo>
                <a:lnTo>
                  <a:pt x="604393" y="553092"/>
                </a:lnTo>
                <a:lnTo>
                  <a:pt x="327706" y="553092"/>
                </a:lnTo>
                <a:lnTo>
                  <a:pt x="327706" y="265619"/>
                </a:lnTo>
                <a:lnTo>
                  <a:pt x="572684" y="294198"/>
                </a:lnTo>
                <a:cubicBezTo>
                  <a:pt x="573526" y="294478"/>
                  <a:pt x="574367" y="294478"/>
                  <a:pt x="575209" y="294478"/>
                </a:cubicBezTo>
                <a:cubicBezTo>
                  <a:pt x="585592" y="294478"/>
                  <a:pt x="594572" y="286633"/>
                  <a:pt x="595694" y="275985"/>
                </a:cubicBezTo>
                <a:cubicBezTo>
                  <a:pt x="597097" y="264778"/>
                  <a:pt x="588959" y="254411"/>
                  <a:pt x="577454" y="253010"/>
                </a:cubicBezTo>
                <a:lnTo>
                  <a:pt x="329951" y="224151"/>
                </a:lnTo>
                <a:cubicBezTo>
                  <a:pt x="329109" y="223870"/>
                  <a:pt x="328548" y="224151"/>
                  <a:pt x="327706" y="224151"/>
                </a:cubicBezTo>
                <a:lnTo>
                  <a:pt x="327706" y="203417"/>
                </a:lnTo>
                <a:lnTo>
                  <a:pt x="572122" y="239001"/>
                </a:lnTo>
                <a:cubicBezTo>
                  <a:pt x="573245" y="239001"/>
                  <a:pt x="574087" y="239001"/>
                  <a:pt x="575209" y="239001"/>
                </a:cubicBezTo>
                <a:cubicBezTo>
                  <a:pt x="585311" y="239001"/>
                  <a:pt x="594010" y="231716"/>
                  <a:pt x="595694" y="221349"/>
                </a:cubicBezTo>
                <a:cubicBezTo>
                  <a:pt x="597378" y="210141"/>
                  <a:pt x="589521" y="199494"/>
                  <a:pt x="578015" y="197813"/>
                </a:cubicBezTo>
                <a:lnTo>
                  <a:pt x="330512" y="161949"/>
                </a:lnTo>
                <a:cubicBezTo>
                  <a:pt x="329671" y="161669"/>
                  <a:pt x="328548" y="161949"/>
                  <a:pt x="327706" y="162229"/>
                </a:cubicBezTo>
                <a:lnTo>
                  <a:pt x="327706" y="143737"/>
                </a:lnTo>
                <a:lnTo>
                  <a:pt x="571842" y="183523"/>
                </a:lnTo>
                <a:cubicBezTo>
                  <a:pt x="572964" y="183803"/>
                  <a:pt x="574087" y="183803"/>
                  <a:pt x="575209" y="183803"/>
                </a:cubicBezTo>
                <a:cubicBezTo>
                  <a:pt x="585031" y="183803"/>
                  <a:pt x="594010" y="176519"/>
                  <a:pt x="595694" y="166432"/>
                </a:cubicBezTo>
                <a:cubicBezTo>
                  <a:pt x="597378" y="154944"/>
                  <a:pt x="589801" y="144297"/>
                  <a:pt x="578577" y="142616"/>
                </a:cubicBezTo>
                <a:lnTo>
                  <a:pt x="331074" y="102269"/>
                </a:lnTo>
                <a:cubicBezTo>
                  <a:pt x="329951" y="102269"/>
                  <a:pt x="328829" y="102549"/>
                  <a:pt x="327706" y="102549"/>
                </a:cubicBezTo>
                <a:lnTo>
                  <a:pt x="327706" y="79573"/>
                </a:lnTo>
                <a:lnTo>
                  <a:pt x="571000" y="128046"/>
                </a:lnTo>
                <a:cubicBezTo>
                  <a:pt x="572403" y="128326"/>
                  <a:pt x="573806" y="128606"/>
                  <a:pt x="575209" y="128606"/>
                </a:cubicBezTo>
                <a:cubicBezTo>
                  <a:pt x="584750" y="128606"/>
                  <a:pt x="593449" y="121602"/>
                  <a:pt x="595414" y="111795"/>
                </a:cubicBezTo>
                <a:cubicBezTo>
                  <a:pt x="597658" y="100588"/>
                  <a:pt x="590362" y="89660"/>
                  <a:pt x="579138" y="87419"/>
                </a:cubicBezTo>
                <a:lnTo>
                  <a:pt x="331635" y="38106"/>
                </a:lnTo>
                <a:cubicBezTo>
                  <a:pt x="330232" y="37825"/>
                  <a:pt x="329109" y="38106"/>
                  <a:pt x="327706" y="38106"/>
                </a:cubicBezTo>
                <a:close/>
                <a:moveTo>
                  <a:pt x="313734" y="0"/>
                </a:moveTo>
                <a:lnTo>
                  <a:pt x="313734" y="553092"/>
                </a:lnTo>
                <a:lnTo>
                  <a:pt x="239362" y="553092"/>
                </a:lnTo>
                <a:cubicBezTo>
                  <a:pt x="241607" y="547488"/>
                  <a:pt x="243010" y="541324"/>
                  <a:pt x="243010" y="534880"/>
                </a:cubicBezTo>
                <a:lnTo>
                  <a:pt x="243010" y="363124"/>
                </a:lnTo>
                <a:cubicBezTo>
                  <a:pt x="243010" y="314371"/>
                  <a:pt x="172847" y="292236"/>
                  <a:pt x="107455" y="292236"/>
                </a:cubicBezTo>
                <a:cubicBezTo>
                  <a:pt x="102404" y="292236"/>
                  <a:pt x="97352" y="292517"/>
                  <a:pt x="92300" y="292797"/>
                </a:cubicBezTo>
                <a:lnTo>
                  <a:pt x="92300" y="11067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actory_85763">
            <a:extLst>
              <a:ext uri="{FF2B5EF4-FFF2-40B4-BE49-F238E27FC236}">
                <a16:creationId xmlns:a16="http://schemas.microsoft.com/office/drawing/2014/main" id="{0C22EE60-B3BB-4F7E-BF2D-94DFCCFBF0BE}"/>
              </a:ext>
            </a:extLst>
          </p:cNvPr>
          <p:cNvSpPr/>
          <p:nvPr/>
        </p:nvSpPr>
        <p:spPr>
          <a:xfrm>
            <a:off x="2453557" y="3136122"/>
            <a:ext cx="609685" cy="563273"/>
          </a:xfrm>
          <a:custGeom>
            <a:avLst/>
            <a:gdLst>
              <a:gd name="T0" fmla="*/ 2658 w 2716"/>
              <a:gd name="T1" fmla="*/ 1414 h 2513"/>
              <a:gd name="T2" fmla="*/ 2029 w 2716"/>
              <a:gd name="T3" fmla="*/ 1121 h 2513"/>
              <a:gd name="T4" fmla="*/ 1933 w 2716"/>
              <a:gd name="T5" fmla="*/ 1127 h 2513"/>
              <a:gd name="T6" fmla="*/ 1887 w 2716"/>
              <a:gd name="T7" fmla="*/ 1212 h 2513"/>
              <a:gd name="T8" fmla="*/ 1887 w 2716"/>
              <a:gd name="T9" fmla="*/ 1348 h 2513"/>
              <a:gd name="T10" fmla="*/ 1400 w 2716"/>
              <a:gd name="T11" fmla="*/ 1121 h 2513"/>
              <a:gd name="T12" fmla="*/ 1304 w 2716"/>
              <a:gd name="T13" fmla="*/ 1127 h 2513"/>
              <a:gd name="T14" fmla="*/ 1258 w 2716"/>
              <a:gd name="T15" fmla="*/ 1212 h 2513"/>
              <a:gd name="T16" fmla="*/ 1258 w 2716"/>
              <a:gd name="T17" fmla="*/ 1348 h 2513"/>
              <a:gd name="T18" fmla="*/ 1155 w 2716"/>
              <a:gd name="T19" fmla="*/ 1300 h 2513"/>
              <a:gd name="T20" fmla="*/ 1155 w 2716"/>
              <a:gd name="T21" fmla="*/ 820 h 2513"/>
              <a:gd name="T22" fmla="*/ 1055 w 2716"/>
              <a:gd name="T23" fmla="*/ 720 h 2513"/>
              <a:gd name="T24" fmla="*/ 944 w 2716"/>
              <a:gd name="T25" fmla="*/ 720 h 2513"/>
              <a:gd name="T26" fmla="*/ 844 w 2716"/>
              <a:gd name="T27" fmla="*/ 820 h 2513"/>
              <a:gd name="T28" fmla="*/ 844 w 2716"/>
              <a:gd name="T29" fmla="*/ 1155 h 2513"/>
              <a:gd name="T30" fmla="*/ 771 w 2716"/>
              <a:gd name="T31" fmla="*/ 1121 h 2513"/>
              <a:gd name="T32" fmla="*/ 675 w 2716"/>
              <a:gd name="T33" fmla="*/ 1127 h 2513"/>
              <a:gd name="T34" fmla="*/ 644 w 2716"/>
              <a:gd name="T35" fmla="*/ 1159 h 2513"/>
              <a:gd name="T36" fmla="*/ 599 w 2716"/>
              <a:gd name="T37" fmla="*/ 96 h 2513"/>
              <a:gd name="T38" fmla="*/ 499 w 2716"/>
              <a:gd name="T39" fmla="*/ 0 h 2513"/>
              <a:gd name="T40" fmla="*/ 308 w 2716"/>
              <a:gd name="T41" fmla="*/ 0 h 2513"/>
              <a:gd name="T42" fmla="*/ 209 w 2716"/>
              <a:gd name="T43" fmla="*/ 95 h 2513"/>
              <a:gd name="T44" fmla="*/ 159 w 2716"/>
              <a:gd name="T45" fmla="*/ 1129 h 2513"/>
              <a:gd name="T46" fmla="*/ 142 w 2716"/>
              <a:gd name="T47" fmla="*/ 1121 h 2513"/>
              <a:gd name="T48" fmla="*/ 46 w 2716"/>
              <a:gd name="T49" fmla="*/ 1127 h 2513"/>
              <a:gd name="T50" fmla="*/ 0 w 2716"/>
              <a:gd name="T51" fmla="*/ 1212 h 2513"/>
              <a:gd name="T52" fmla="*/ 0 w 2716"/>
              <a:gd name="T53" fmla="*/ 2413 h 2513"/>
              <a:gd name="T54" fmla="*/ 100 w 2716"/>
              <a:gd name="T55" fmla="*/ 2513 h 2513"/>
              <a:gd name="T56" fmla="*/ 2616 w 2716"/>
              <a:gd name="T57" fmla="*/ 2513 h 2513"/>
              <a:gd name="T58" fmla="*/ 2716 w 2716"/>
              <a:gd name="T59" fmla="*/ 2413 h 2513"/>
              <a:gd name="T60" fmla="*/ 2716 w 2716"/>
              <a:gd name="T61" fmla="*/ 1505 h 2513"/>
              <a:gd name="T62" fmla="*/ 2658 w 2716"/>
              <a:gd name="T63" fmla="*/ 1414 h 2513"/>
              <a:gd name="T64" fmla="*/ 574 w 2716"/>
              <a:gd name="T65" fmla="*/ 2028 h 2513"/>
              <a:gd name="T66" fmla="*/ 474 w 2716"/>
              <a:gd name="T67" fmla="*/ 2128 h 2513"/>
              <a:gd name="T68" fmla="*/ 305 w 2716"/>
              <a:gd name="T69" fmla="*/ 2128 h 2513"/>
              <a:gd name="T70" fmla="*/ 205 w 2716"/>
              <a:gd name="T71" fmla="*/ 2028 h 2513"/>
              <a:gd name="T72" fmla="*/ 205 w 2716"/>
              <a:gd name="T73" fmla="*/ 1790 h 2513"/>
              <a:gd name="T74" fmla="*/ 305 w 2716"/>
              <a:gd name="T75" fmla="*/ 1690 h 2513"/>
              <a:gd name="T76" fmla="*/ 474 w 2716"/>
              <a:gd name="T77" fmla="*/ 1690 h 2513"/>
              <a:gd name="T78" fmla="*/ 574 w 2716"/>
              <a:gd name="T79" fmla="*/ 1790 h 2513"/>
              <a:gd name="T80" fmla="*/ 574 w 2716"/>
              <a:gd name="T81" fmla="*/ 2028 h 2513"/>
              <a:gd name="T82" fmla="*/ 1935 w 2716"/>
              <a:gd name="T83" fmla="*/ 2028 h 2513"/>
              <a:gd name="T84" fmla="*/ 1835 w 2716"/>
              <a:gd name="T85" fmla="*/ 2128 h 2513"/>
              <a:gd name="T86" fmla="*/ 1666 w 2716"/>
              <a:gd name="T87" fmla="*/ 2128 h 2513"/>
              <a:gd name="T88" fmla="*/ 1566 w 2716"/>
              <a:gd name="T89" fmla="*/ 2028 h 2513"/>
              <a:gd name="T90" fmla="*/ 1566 w 2716"/>
              <a:gd name="T91" fmla="*/ 1790 h 2513"/>
              <a:gd name="T92" fmla="*/ 1666 w 2716"/>
              <a:gd name="T93" fmla="*/ 1690 h 2513"/>
              <a:gd name="T94" fmla="*/ 1835 w 2716"/>
              <a:gd name="T95" fmla="*/ 1690 h 2513"/>
              <a:gd name="T96" fmla="*/ 1935 w 2716"/>
              <a:gd name="T97" fmla="*/ 1790 h 2513"/>
              <a:gd name="T98" fmla="*/ 1935 w 2716"/>
              <a:gd name="T99" fmla="*/ 2028 h 2513"/>
              <a:gd name="T100" fmla="*/ 2501 w 2716"/>
              <a:gd name="T101" fmla="*/ 2028 h 2513"/>
              <a:gd name="T102" fmla="*/ 2401 w 2716"/>
              <a:gd name="T103" fmla="*/ 2128 h 2513"/>
              <a:gd name="T104" fmla="*/ 2233 w 2716"/>
              <a:gd name="T105" fmla="*/ 2128 h 2513"/>
              <a:gd name="T106" fmla="*/ 2133 w 2716"/>
              <a:gd name="T107" fmla="*/ 2028 h 2513"/>
              <a:gd name="T108" fmla="*/ 2133 w 2716"/>
              <a:gd name="T109" fmla="*/ 1790 h 2513"/>
              <a:gd name="T110" fmla="*/ 2233 w 2716"/>
              <a:gd name="T111" fmla="*/ 1690 h 2513"/>
              <a:gd name="T112" fmla="*/ 2401 w 2716"/>
              <a:gd name="T113" fmla="*/ 1690 h 2513"/>
              <a:gd name="T114" fmla="*/ 2501 w 2716"/>
              <a:gd name="T115" fmla="*/ 1790 h 2513"/>
              <a:gd name="T116" fmla="*/ 2501 w 2716"/>
              <a:gd name="T117" fmla="*/ 2028 h 2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716" h="2513">
                <a:moveTo>
                  <a:pt x="2658" y="1414"/>
                </a:moveTo>
                <a:lnTo>
                  <a:pt x="2029" y="1121"/>
                </a:lnTo>
                <a:cubicBezTo>
                  <a:pt x="1998" y="1107"/>
                  <a:pt x="1962" y="1109"/>
                  <a:pt x="1933" y="1127"/>
                </a:cubicBezTo>
                <a:cubicBezTo>
                  <a:pt x="1904" y="1146"/>
                  <a:pt x="1887" y="1177"/>
                  <a:pt x="1887" y="1212"/>
                </a:cubicBezTo>
                <a:lnTo>
                  <a:pt x="1887" y="1348"/>
                </a:lnTo>
                <a:lnTo>
                  <a:pt x="1400" y="1121"/>
                </a:lnTo>
                <a:cubicBezTo>
                  <a:pt x="1369" y="1107"/>
                  <a:pt x="1333" y="1109"/>
                  <a:pt x="1304" y="1127"/>
                </a:cubicBezTo>
                <a:cubicBezTo>
                  <a:pt x="1275" y="1146"/>
                  <a:pt x="1258" y="1177"/>
                  <a:pt x="1258" y="1212"/>
                </a:cubicBezTo>
                <a:lnTo>
                  <a:pt x="1258" y="1348"/>
                </a:lnTo>
                <a:lnTo>
                  <a:pt x="1155" y="1300"/>
                </a:lnTo>
                <a:lnTo>
                  <a:pt x="1155" y="820"/>
                </a:lnTo>
                <a:cubicBezTo>
                  <a:pt x="1155" y="765"/>
                  <a:pt x="1110" y="720"/>
                  <a:pt x="1055" y="720"/>
                </a:cubicBezTo>
                <a:lnTo>
                  <a:pt x="944" y="720"/>
                </a:lnTo>
                <a:cubicBezTo>
                  <a:pt x="889" y="720"/>
                  <a:pt x="844" y="765"/>
                  <a:pt x="844" y="820"/>
                </a:cubicBezTo>
                <a:lnTo>
                  <a:pt x="844" y="1155"/>
                </a:lnTo>
                <a:lnTo>
                  <a:pt x="771" y="1121"/>
                </a:lnTo>
                <a:cubicBezTo>
                  <a:pt x="740" y="1107"/>
                  <a:pt x="704" y="1109"/>
                  <a:pt x="675" y="1127"/>
                </a:cubicBezTo>
                <a:cubicBezTo>
                  <a:pt x="662" y="1135"/>
                  <a:pt x="652" y="1146"/>
                  <a:pt x="644" y="1159"/>
                </a:cubicBezTo>
                <a:lnTo>
                  <a:pt x="599" y="96"/>
                </a:lnTo>
                <a:cubicBezTo>
                  <a:pt x="596" y="42"/>
                  <a:pt x="552" y="0"/>
                  <a:pt x="499" y="0"/>
                </a:cubicBezTo>
                <a:lnTo>
                  <a:pt x="308" y="0"/>
                </a:lnTo>
                <a:cubicBezTo>
                  <a:pt x="255" y="0"/>
                  <a:pt x="211" y="42"/>
                  <a:pt x="209" y="95"/>
                </a:cubicBezTo>
                <a:lnTo>
                  <a:pt x="159" y="1129"/>
                </a:lnTo>
                <a:lnTo>
                  <a:pt x="142" y="1121"/>
                </a:lnTo>
                <a:cubicBezTo>
                  <a:pt x="111" y="1106"/>
                  <a:pt x="75" y="1109"/>
                  <a:pt x="46" y="1127"/>
                </a:cubicBezTo>
                <a:cubicBezTo>
                  <a:pt x="17" y="1146"/>
                  <a:pt x="0" y="1177"/>
                  <a:pt x="0" y="1212"/>
                </a:cubicBezTo>
                <a:lnTo>
                  <a:pt x="0" y="2413"/>
                </a:lnTo>
                <a:cubicBezTo>
                  <a:pt x="0" y="2469"/>
                  <a:pt x="45" y="2513"/>
                  <a:pt x="100" y="2513"/>
                </a:cubicBezTo>
                <a:lnTo>
                  <a:pt x="2616" y="2513"/>
                </a:lnTo>
                <a:cubicBezTo>
                  <a:pt x="2671" y="2513"/>
                  <a:pt x="2716" y="2469"/>
                  <a:pt x="2716" y="2413"/>
                </a:cubicBezTo>
                <a:lnTo>
                  <a:pt x="2716" y="1505"/>
                </a:lnTo>
                <a:cubicBezTo>
                  <a:pt x="2716" y="1466"/>
                  <a:pt x="2693" y="1431"/>
                  <a:pt x="2658" y="1414"/>
                </a:cubicBezTo>
                <a:close/>
                <a:moveTo>
                  <a:pt x="574" y="2028"/>
                </a:moveTo>
                <a:cubicBezTo>
                  <a:pt x="574" y="2083"/>
                  <a:pt x="529" y="2128"/>
                  <a:pt x="474" y="2128"/>
                </a:cubicBezTo>
                <a:lnTo>
                  <a:pt x="305" y="2128"/>
                </a:lnTo>
                <a:cubicBezTo>
                  <a:pt x="250" y="2128"/>
                  <a:pt x="205" y="2083"/>
                  <a:pt x="205" y="2028"/>
                </a:cubicBezTo>
                <a:lnTo>
                  <a:pt x="205" y="1790"/>
                </a:lnTo>
                <a:cubicBezTo>
                  <a:pt x="205" y="1734"/>
                  <a:pt x="250" y="1690"/>
                  <a:pt x="305" y="1690"/>
                </a:cubicBezTo>
                <a:lnTo>
                  <a:pt x="474" y="1690"/>
                </a:lnTo>
                <a:cubicBezTo>
                  <a:pt x="529" y="1690"/>
                  <a:pt x="574" y="1734"/>
                  <a:pt x="574" y="1790"/>
                </a:cubicBezTo>
                <a:lnTo>
                  <a:pt x="574" y="2028"/>
                </a:lnTo>
                <a:close/>
                <a:moveTo>
                  <a:pt x="1935" y="2028"/>
                </a:moveTo>
                <a:cubicBezTo>
                  <a:pt x="1935" y="2083"/>
                  <a:pt x="1890" y="2128"/>
                  <a:pt x="1835" y="2128"/>
                </a:cubicBezTo>
                <a:lnTo>
                  <a:pt x="1666" y="2128"/>
                </a:lnTo>
                <a:cubicBezTo>
                  <a:pt x="1611" y="2128"/>
                  <a:pt x="1566" y="2083"/>
                  <a:pt x="1566" y="2028"/>
                </a:cubicBezTo>
                <a:lnTo>
                  <a:pt x="1566" y="1790"/>
                </a:lnTo>
                <a:cubicBezTo>
                  <a:pt x="1566" y="1734"/>
                  <a:pt x="1611" y="1690"/>
                  <a:pt x="1666" y="1690"/>
                </a:cubicBezTo>
                <a:lnTo>
                  <a:pt x="1835" y="1690"/>
                </a:lnTo>
                <a:cubicBezTo>
                  <a:pt x="1890" y="1690"/>
                  <a:pt x="1935" y="1734"/>
                  <a:pt x="1935" y="1790"/>
                </a:cubicBezTo>
                <a:lnTo>
                  <a:pt x="1935" y="2028"/>
                </a:lnTo>
                <a:close/>
                <a:moveTo>
                  <a:pt x="2501" y="2028"/>
                </a:moveTo>
                <a:cubicBezTo>
                  <a:pt x="2501" y="2083"/>
                  <a:pt x="2457" y="2128"/>
                  <a:pt x="2401" y="2128"/>
                </a:cubicBezTo>
                <a:lnTo>
                  <a:pt x="2233" y="2128"/>
                </a:lnTo>
                <a:cubicBezTo>
                  <a:pt x="2177" y="2128"/>
                  <a:pt x="2133" y="2083"/>
                  <a:pt x="2133" y="2028"/>
                </a:cubicBezTo>
                <a:lnTo>
                  <a:pt x="2133" y="1790"/>
                </a:lnTo>
                <a:cubicBezTo>
                  <a:pt x="2133" y="1734"/>
                  <a:pt x="2177" y="1690"/>
                  <a:pt x="2233" y="1690"/>
                </a:cubicBezTo>
                <a:lnTo>
                  <a:pt x="2401" y="1690"/>
                </a:lnTo>
                <a:cubicBezTo>
                  <a:pt x="2457" y="1690"/>
                  <a:pt x="2501" y="1734"/>
                  <a:pt x="2501" y="1790"/>
                </a:cubicBezTo>
                <a:lnTo>
                  <a:pt x="2501" y="20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rossroad_1487">
            <a:extLst>
              <a:ext uri="{FF2B5EF4-FFF2-40B4-BE49-F238E27FC236}">
                <a16:creationId xmlns:a16="http://schemas.microsoft.com/office/drawing/2014/main" id="{A165ECCB-A857-45B2-BE97-8649DE849D1C}"/>
              </a:ext>
            </a:extLst>
          </p:cNvPr>
          <p:cNvSpPr/>
          <p:nvPr/>
        </p:nvSpPr>
        <p:spPr>
          <a:xfrm>
            <a:off x="625260" y="1783477"/>
            <a:ext cx="609685" cy="465392"/>
          </a:xfrm>
          <a:custGeom>
            <a:avLst/>
            <a:gdLst>
              <a:gd name="connsiteX0" fmla="*/ 443080 w 574169"/>
              <a:gd name="connsiteY0" fmla="*/ 224369 h 438282"/>
              <a:gd name="connsiteX1" fmla="*/ 454158 w 574169"/>
              <a:gd name="connsiteY1" fmla="*/ 226213 h 438282"/>
              <a:gd name="connsiteX2" fmla="*/ 570477 w 574169"/>
              <a:gd name="connsiteY2" fmla="*/ 323949 h 438282"/>
              <a:gd name="connsiteX3" fmla="*/ 574169 w 574169"/>
              <a:gd name="connsiteY3" fmla="*/ 331326 h 438282"/>
              <a:gd name="connsiteX4" fmla="*/ 570477 w 574169"/>
              <a:gd name="connsiteY4" fmla="*/ 338702 h 438282"/>
              <a:gd name="connsiteX5" fmla="*/ 454158 w 574169"/>
              <a:gd name="connsiteY5" fmla="*/ 436438 h 438282"/>
              <a:gd name="connsiteX6" fmla="*/ 446772 w 574169"/>
              <a:gd name="connsiteY6" fmla="*/ 438282 h 438282"/>
              <a:gd name="connsiteX7" fmla="*/ 443080 w 574169"/>
              <a:gd name="connsiteY7" fmla="*/ 438282 h 438282"/>
              <a:gd name="connsiteX8" fmla="*/ 437541 w 574169"/>
              <a:gd name="connsiteY8" fmla="*/ 429062 h 438282"/>
              <a:gd name="connsiteX9" fmla="*/ 437541 w 574169"/>
              <a:gd name="connsiteY9" fmla="*/ 379272 h 438282"/>
              <a:gd name="connsiteX10" fmla="*/ 389536 w 574169"/>
              <a:gd name="connsiteY10" fmla="*/ 379272 h 438282"/>
              <a:gd name="connsiteX11" fmla="*/ 304605 w 574169"/>
              <a:gd name="connsiteY11" fmla="*/ 351610 h 438282"/>
              <a:gd name="connsiteX12" fmla="*/ 258447 w 574169"/>
              <a:gd name="connsiteY12" fmla="*/ 314729 h 438282"/>
              <a:gd name="connsiteX13" fmla="*/ 256600 w 574169"/>
              <a:gd name="connsiteY13" fmla="*/ 309197 h 438282"/>
              <a:gd name="connsiteX14" fmla="*/ 258447 w 574169"/>
              <a:gd name="connsiteY14" fmla="*/ 301820 h 438282"/>
              <a:gd name="connsiteX15" fmla="*/ 287988 w 574169"/>
              <a:gd name="connsiteY15" fmla="*/ 270471 h 438282"/>
              <a:gd name="connsiteX16" fmla="*/ 310144 w 574169"/>
              <a:gd name="connsiteY16" fmla="*/ 246498 h 438282"/>
              <a:gd name="connsiteX17" fmla="*/ 323068 w 574169"/>
              <a:gd name="connsiteY17" fmla="*/ 246498 h 438282"/>
              <a:gd name="connsiteX18" fmla="*/ 339685 w 574169"/>
              <a:gd name="connsiteY18" fmla="*/ 261251 h 438282"/>
              <a:gd name="connsiteX19" fmla="*/ 389536 w 574169"/>
              <a:gd name="connsiteY19" fmla="*/ 285224 h 438282"/>
              <a:gd name="connsiteX20" fmla="*/ 437541 w 574169"/>
              <a:gd name="connsiteY20" fmla="*/ 285224 h 438282"/>
              <a:gd name="connsiteX21" fmla="*/ 437541 w 574169"/>
              <a:gd name="connsiteY21" fmla="*/ 233589 h 438282"/>
              <a:gd name="connsiteX22" fmla="*/ 443080 w 574169"/>
              <a:gd name="connsiteY22" fmla="*/ 224369 h 438282"/>
              <a:gd name="connsiteX23" fmla="*/ 9233 w 574169"/>
              <a:gd name="connsiteY23" fmla="*/ 62112 h 438282"/>
              <a:gd name="connsiteX24" fmla="*/ 77553 w 574169"/>
              <a:gd name="connsiteY24" fmla="*/ 62112 h 438282"/>
              <a:gd name="connsiteX25" fmla="*/ 160645 w 574169"/>
              <a:gd name="connsiteY25" fmla="*/ 89769 h 438282"/>
              <a:gd name="connsiteX26" fmla="*/ 206808 w 574169"/>
              <a:gd name="connsiteY26" fmla="*/ 126644 h 438282"/>
              <a:gd name="connsiteX27" fmla="*/ 208654 w 574169"/>
              <a:gd name="connsiteY27" fmla="*/ 134019 h 438282"/>
              <a:gd name="connsiteX28" fmla="*/ 206808 w 574169"/>
              <a:gd name="connsiteY28" fmla="*/ 141394 h 438282"/>
              <a:gd name="connsiteX29" fmla="*/ 179110 w 574169"/>
              <a:gd name="connsiteY29" fmla="*/ 170894 h 438282"/>
              <a:gd name="connsiteX30" fmla="*/ 155106 w 574169"/>
              <a:gd name="connsiteY30" fmla="*/ 194863 h 438282"/>
              <a:gd name="connsiteX31" fmla="*/ 149566 w 574169"/>
              <a:gd name="connsiteY31" fmla="*/ 198551 h 438282"/>
              <a:gd name="connsiteX32" fmla="*/ 142180 w 574169"/>
              <a:gd name="connsiteY32" fmla="*/ 194863 h 438282"/>
              <a:gd name="connsiteX33" fmla="*/ 125562 w 574169"/>
              <a:gd name="connsiteY33" fmla="*/ 180113 h 438282"/>
              <a:gd name="connsiteX34" fmla="*/ 77553 w 574169"/>
              <a:gd name="connsiteY34" fmla="*/ 156144 h 438282"/>
              <a:gd name="connsiteX35" fmla="*/ 9233 w 574169"/>
              <a:gd name="connsiteY35" fmla="*/ 156144 h 438282"/>
              <a:gd name="connsiteX36" fmla="*/ 0 w 574169"/>
              <a:gd name="connsiteY36" fmla="*/ 145082 h 438282"/>
              <a:gd name="connsiteX37" fmla="*/ 0 w 574169"/>
              <a:gd name="connsiteY37" fmla="*/ 71331 h 438282"/>
              <a:gd name="connsiteX38" fmla="*/ 9233 w 574169"/>
              <a:gd name="connsiteY38" fmla="*/ 62112 h 438282"/>
              <a:gd name="connsiteX39" fmla="*/ 443089 w 574169"/>
              <a:gd name="connsiteY39" fmla="*/ 1211 h 438282"/>
              <a:gd name="connsiteX40" fmla="*/ 454166 w 574169"/>
              <a:gd name="connsiteY40" fmla="*/ 3055 h 438282"/>
              <a:gd name="connsiteX41" fmla="*/ 570477 w 574169"/>
              <a:gd name="connsiteY41" fmla="*/ 100750 h 438282"/>
              <a:gd name="connsiteX42" fmla="*/ 574169 w 574169"/>
              <a:gd name="connsiteY42" fmla="*/ 108123 h 438282"/>
              <a:gd name="connsiteX43" fmla="*/ 570477 w 574169"/>
              <a:gd name="connsiteY43" fmla="*/ 115496 h 438282"/>
              <a:gd name="connsiteX44" fmla="*/ 454166 w 574169"/>
              <a:gd name="connsiteY44" fmla="*/ 213191 h 438282"/>
              <a:gd name="connsiteX45" fmla="*/ 443089 w 574169"/>
              <a:gd name="connsiteY45" fmla="*/ 215035 h 438282"/>
              <a:gd name="connsiteX46" fmla="*/ 437550 w 574169"/>
              <a:gd name="connsiteY46" fmla="*/ 205818 h 438282"/>
              <a:gd name="connsiteX47" fmla="*/ 437550 w 574169"/>
              <a:gd name="connsiteY47" fmla="*/ 156049 h 438282"/>
              <a:gd name="connsiteX48" fmla="*/ 387703 w 574169"/>
              <a:gd name="connsiteY48" fmla="*/ 156049 h 438282"/>
              <a:gd name="connsiteX49" fmla="*/ 356317 w 574169"/>
              <a:gd name="connsiteY49" fmla="*/ 168952 h 438282"/>
              <a:gd name="connsiteX50" fmla="*/ 304624 w 574169"/>
              <a:gd name="connsiteY50" fmla="*/ 213191 h 438282"/>
              <a:gd name="connsiteX51" fmla="*/ 267700 w 574169"/>
              <a:gd name="connsiteY51" fmla="*/ 251901 h 438282"/>
              <a:gd name="connsiteX52" fmla="*/ 184620 w 574169"/>
              <a:gd name="connsiteY52" fmla="*/ 334850 h 438282"/>
              <a:gd name="connsiteX53" fmla="*/ 75695 w 574169"/>
              <a:gd name="connsiteY53" fmla="*/ 379089 h 438282"/>
              <a:gd name="connsiteX54" fmla="*/ 9231 w 574169"/>
              <a:gd name="connsiteY54" fmla="*/ 379089 h 438282"/>
              <a:gd name="connsiteX55" fmla="*/ 0 w 574169"/>
              <a:gd name="connsiteY55" fmla="*/ 369872 h 438282"/>
              <a:gd name="connsiteX56" fmla="*/ 0 w 574169"/>
              <a:gd name="connsiteY56" fmla="*/ 296140 h 438282"/>
              <a:gd name="connsiteX57" fmla="*/ 9231 w 574169"/>
              <a:gd name="connsiteY57" fmla="*/ 285080 h 438282"/>
              <a:gd name="connsiteX58" fmla="*/ 75695 w 574169"/>
              <a:gd name="connsiteY58" fmla="*/ 285080 h 438282"/>
              <a:gd name="connsiteX59" fmla="*/ 108926 w 574169"/>
              <a:gd name="connsiteY59" fmla="*/ 272177 h 438282"/>
              <a:gd name="connsiteX60" fmla="*/ 160620 w 574169"/>
              <a:gd name="connsiteY60" fmla="*/ 227938 h 438282"/>
              <a:gd name="connsiteX61" fmla="*/ 199390 w 574169"/>
              <a:gd name="connsiteY61" fmla="*/ 189228 h 438282"/>
              <a:gd name="connsiteX62" fmla="*/ 280623 w 574169"/>
              <a:gd name="connsiteY62" fmla="*/ 108123 h 438282"/>
              <a:gd name="connsiteX63" fmla="*/ 387703 w 574169"/>
              <a:gd name="connsiteY63" fmla="*/ 62040 h 438282"/>
              <a:gd name="connsiteX64" fmla="*/ 437550 w 574169"/>
              <a:gd name="connsiteY64" fmla="*/ 62040 h 438282"/>
              <a:gd name="connsiteX65" fmla="*/ 437550 w 574169"/>
              <a:gd name="connsiteY65" fmla="*/ 10428 h 438282"/>
              <a:gd name="connsiteX66" fmla="*/ 443089 w 574169"/>
              <a:gd name="connsiteY66" fmla="*/ 1211 h 438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574169" h="438282">
                <a:moveTo>
                  <a:pt x="443080" y="224369"/>
                </a:moveTo>
                <a:cubicBezTo>
                  <a:pt x="446772" y="222525"/>
                  <a:pt x="450465" y="222525"/>
                  <a:pt x="454158" y="226213"/>
                </a:cubicBezTo>
                <a:lnTo>
                  <a:pt x="570477" y="323949"/>
                </a:lnTo>
                <a:cubicBezTo>
                  <a:pt x="572323" y="325793"/>
                  <a:pt x="574169" y="327637"/>
                  <a:pt x="574169" y="331326"/>
                </a:cubicBezTo>
                <a:cubicBezTo>
                  <a:pt x="574169" y="333170"/>
                  <a:pt x="572323" y="336858"/>
                  <a:pt x="570477" y="338702"/>
                </a:cubicBezTo>
                <a:lnTo>
                  <a:pt x="454158" y="436438"/>
                </a:lnTo>
                <a:cubicBezTo>
                  <a:pt x="452311" y="438282"/>
                  <a:pt x="450465" y="438282"/>
                  <a:pt x="446772" y="438282"/>
                </a:cubicBezTo>
                <a:cubicBezTo>
                  <a:pt x="446772" y="438282"/>
                  <a:pt x="444926" y="438282"/>
                  <a:pt x="443080" y="438282"/>
                </a:cubicBezTo>
                <a:cubicBezTo>
                  <a:pt x="439387" y="436438"/>
                  <a:pt x="437541" y="432750"/>
                  <a:pt x="437541" y="429062"/>
                </a:cubicBezTo>
                <a:lnTo>
                  <a:pt x="437541" y="379272"/>
                </a:lnTo>
                <a:lnTo>
                  <a:pt x="389536" y="379272"/>
                </a:lnTo>
                <a:cubicBezTo>
                  <a:pt x="361841" y="379272"/>
                  <a:pt x="334146" y="370051"/>
                  <a:pt x="304605" y="351610"/>
                </a:cubicBezTo>
                <a:cubicBezTo>
                  <a:pt x="289834" y="342390"/>
                  <a:pt x="275064" y="331326"/>
                  <a:pt x="258447" y="314729"/>
                </a:cubicBezTo>
                <a:cubicBezTo>
                  <a:pt x="256600" y="312885"/>
                  <a:pt x="256600" y="311041"/>
                  <a:pt x="256600" y="309197"/>
                </a:cubicBezTo>
                <a:cubicBezTo>
                  <a:pt x="256600" y="305508"/>
                  <a:pt x="256600" y="303664"/>
                  <a:pt x="258447" y="301820"/>
                </a:cubicBezTo>
                <a:cubicBezTo>
                  <a:pt x="269525" y="290756"/>
                  <a:pt x="278756" y="279691"/>
                  <a:pt x="287988" y="270471"/>
                </a:cubicBezTo>
                <a:cubicBezTo>
                  <a:pt x="295373" y="261251"/>
                  <a:pt x="302759" y="253874"/>
                  <a:pt x="310144" y="246498"/>
                </a:cubicBezTo>
                <a:cubicBezTo>
                  <a:pt x="313837" y="242810"/>
                  <a:pt x="319376" y="242810"/>
                  <a:pt x="323068" y="246498"/>
                </a:cubicBezTo>
                <a:cubicBezTo>
                  <a:pt x="330454" y="252030"/>
                  <a:pt x="334146" y="257562"/>
                  <a:pt x="339685" y="261251"/>
                </a:cubicBezTo>
                <a:cubicBezTo>
                  <a:pt x="358148" y="276003"/>
                  <a:pt x="376612" y="285224"/>
                  <a:pt x="389536" y="285224"/>
                </a:cubicBezTo>
                <a:lnTo>
                  <a:pt x="437541" y="285224"/>
                </a:lnTo>
                <a:lnTo>
                  <a:pt x="437541" y="233589"/>
                </a:lnTo>
                <a:cubicBezTo>
                  <a:pt x="437541" y="229901"/>
                  <a:pt x="439387" y="226213"/>
                  <a:pt x="443080" y="224369"/>
                </a:cubicBezTo>
                <a:close/>
                <a:moveTo>
                  <a:pt x="9233" y="62112"/>
                </a:moveTo>
                <a:lnTo>
                  <a:pt x="77553" y="62112"/>
                </a:lnTo>
                <a:cubicBezTo>
                  <a:pt x="105250" y="62112"/>
                  <a:pt x="132948" y="71331"/>
                  <a:pt x="160645" y="89769"/>
                </a:cubicBezTo>
                <a:cubicBezTo>
                  <a:pt x="175417" y="98987"/>
                  <a:pt x="190189" y="111894"/>
                  <a:pt x="206808" y="126644"/>
                </a:cubicBezTo>
                <a:cubicBezTo>
                  <a:pt x="208654" y="128488"/>
                  <a:pt x="208654" y="130332"/>
                  <a:pt x="208654" y="134019"/>
                </a:cubicBezTo>
                <a:cubicBezTo>
                  <a:pt x="208654" y="135863"/>
                  <a:pt x="208654" y="139550"/>
                  <a:pt x="206808" y="141394"/>
                </a:cubicBezTo>
                <a:cubicBezTo>
                  <a:pt x="197575" y="150613"/>
                  <a:pt x="188343" y="159832"/>
                  <a:pt x="179110" y="170894"/>
                </a:cubicBezTo>
                <a:cubicBezTo>
                  <a:pt x="171724" y="178270"/>
                  <a:pt x="162492" y="187488"/>
                  <a:pt x="155106" y="194863"/>
                </a:cubicBezTo>
                <a:cubicBezTo>
                  <a:pt x="153259" y="196707"/>
                  <a:pt x="151413" y="198551"/>
                  <a:pt x="149566" y="198551"/>
                </a:cubicBezTo>
                <a:cubicBezTo>
                  <a:pt x="145873" y="198551"/>
                  <a:pt x="144027" y="196707"/>
                  <a:pt x="142180" y="194863"/>
                </a:cubicBezTo>
                <a:cubicBezTo>
                  <a:pt x="134794" y="189332"/>
                  <a:pt x="129255" y="183801"/>
                  <a:pt x="125562" y="180113"/>
                </a:cubicBezTo>
                <a:cubicBezTo>
                  <a:pt x="103404" y="161676"/>
                  <a:pt x="86786" y="156144"/>
                  <a:pt x="77553" y="156144"/>
                </a:cubicBezTo>
                <a:lnTo>
                  <a:pt x="9233" y="156144"/>
                </a:lnTo>
                <a:cubicBezTo>
                  <a:pt x="3693" y="156144"/>
                  <a:pt x="0" y="150613"/>
                  <a:pt x="0" y="145082"/>
                </a:cubicBezTo>
                <a:lnTo>
                  <a:pt x="0" y="71331"/>
                </a:lnTo>
                <a:cubicBezTo>
                  <a:pt x="0" y="65800"/>
                  <a:pt x="3693" y="62112"/>
                  <a:pt x="9233" y="62112"/>
                </a:cubicBezTo>
                <a:close/>
                <a:moveTo>
                  <a:pt x="443089" y="1211"/>
                </a:moveTo>
                <a:cubicBezTo>
                  <a:pt x="446781" y="-632"/>
                  <a:pt x="450474" y="-632"/>
                  <a:pt x="454166" y="3055"/>
                </a:cubicBezTo>
                <a:lnTo>
                  <a:pt x="570477" y="100750"/>
                </a:lnTo>
                <a:cubicBezTo>
                  <a:pt x="572323" y="102593"/>
                  <a:pt x="574169" y="104436"/>
                  <a:pt x="574169" y="108123"/>
                </a:cubicBezTo>
                <a:cubicBezTo>
                  <a:pt x="574169" y="109966"/>
                  <a:pt x="572323" y="113653"/>
                  <a:pt x="570477" y="115496"/>
                </a:cubicBezTo>
                <a:lnTo>
                  <a:pt x="454166" y="213191"/>
                </a:lnTo>
                <a:cubicBezTo>
                  <a:pt x="450474" y="215035"/>
                  <a:pt x="446781" y="216878"/>
                  <a:pt x="443089" y="215035"/>
                </a:cubicBezTo>
                <a:cubicBezTo>
                  <a:pt x="439396" y="213191"/>
                  <a:pt x="437550" y="209505"/>
                  <a:pt x="437550" y="205818"/>
                </a:cubicBezTo>
                <a:lnTo>
                  <a:pt x="437550" y="156049"/>
                </a:lnTo>
                <a:lnTo>
                  <a:pt x="387703" y="156049"/>
                </a:lnTo>
                <a:cubicBezTo>
                  <a:pt x="384010" y="156049"/>
                  <a:pt x="372933" y="157892"/>
                  <a:pt x="356317" y="168952"/>
                </a:cubicBezTo>
                <a:cubicBezTo>
                  <a:pt x="341548" y="178169"/>
                  <a:pt x="324932" y="192915"/>
                  <a:pt x="304624" y="213191"/>
                </a:cubicBezTo>
                <a:cubicBezTo>
                  <a:pt x="293546" y="224251"/>
                  <a:pt x="280623" y="237154"/>
                  <a:pt x="267700" y="251901"/>
                </a:cubicBezTo>
                <a:cubicBezTo>
                  <a:pt x="241853" y="279550"/>
                  <a:pt x="214160" y="309043"/>
                  <a:pt x="184620" y="334850"/>
                </a:cubicBezTo>
                <a:cubicBezTo>
                  <a:pt x="156927" y="355126"/>
                  <a:pt x="121850" y="379089"/>
                  <a:pt x="75695" y="379089"/>
                </a:cubicBezTo>
                <a:lnTo>
                  <a:pt x="9231" y="379089"/>
                </a:lnTo>
                <a:cubicBezTo>
                  <a:pt x="3693" y="379089"/>
                  <a:pt x="0" y="375402"/>
                  <a:pt x="0" y="369872"/>
                </a:cubicBezTo>
                <a:lnTo>
                  <a:pt x="0" y="296140"/>
                </a:lnTo>
                <a:cubicBezTo>
                  <a:pt x="0" y="290610"/>
                  <a:pt x="3693" y="285080"/>
                  <a:pt x="9231" y="285080"/>
                </a:cubicBezTo>
                <a:lnTo>
                  <a:pt x="75695" y="285080"/>
                </a:lnTo>
                <a:cubicBezTo>
                  <a:pt x="84926" y="285080"/>
                  <a:pt x="96003" y="281394"/>
                  <a:pt x="108926" y="272177"/>
                </a:cubicBezTo>
                <a:cubicBezTo>
                  <a:pt x="123696" y="262961"/>
                  <a:pt x="140312" y="248214"/>
                  <a:pt x="160620" y="227938"/>
                </a:cubicBezTo>
                <a:cubicBezTo>
                  <a:pt x="173543" y="216878"/>
                  <a:pt x="186467" y="202132"/>
                  <a:pt x="199390" y="189228"/>
                </a:cubicBezTo>
                <a:cubicBezTo>
                  <a:pt x="225237" y="159736"/>
                  <a:pt x="251084" y="130243"/>
                  <a:pt x="280623" y="108123"/>
                </a:cubicBezTo>
                <a:cubicBezTo>
                  <a:pt x="306470" y="86003"/>
                  <a:pt x="343394" y="62040"/>
                  <a:pt x="387703" y="62040"/>
                </a:cubicBezTo>
                <a:lnTo>
                  <a:pt x="437550" y="62040"/>
                </a:lnTo>
                <a:lnTo>
                  <a:pt x="437550" y="10428"/>
                </a:lnTo>
                <a:cubicBezTo>
                  <a:pt x="437550" y="6741"/>
                  <a:pt x="439396" y="3055"/>
                  <a:pt x="443089" y="121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ndustrial-environment_63547">
            <a:extLst>
              <a:ext uri="{FF2B5EF4-FFF2-40B4-BE49-F238E27FC236}">
                <a16:creationId xmlns:a16="http://schemas.microsoft.com/office/drawing/2014/main" id="{F89EFC65-11AF-45A3-A734-F1197E420BED}"/>
              </a:ext>
            </a:extLst>
          </p:cNvPr>
          <p:cNvSpPr/>
          <p:nvPr/>
        </p:nvSpPr>
        <p:spPr>
          <a:xfrm>
            <a:off x="11044144" y="3212304"/>
            <a:ext cx="609685" cy="605781"/>
          </a:xfrm>
          <a:custGeom>
            <a:avLst/>
            <a:gdLst>
              <a:gd name="connsiteX0" fmla="*/ 121763 h 600884"/>
              <a:gd name="connsiteY0" fmla="*/ 121763 h 600884"/>
              <a:gd name="connsiteX1" fmla="*/ 121763 h 600884"/>
              <a:gd name="connsiteY1" fmla="*/ 121763 h 600884"/>
              <a:gd name="connsiteX2" fmla="*/ 121763 h 600884"/>
              <a:gd name="connsiteY2" fmla="*/ 121763 h 600884"/>
              <a:gd name="connsiteX3" fmla="*/ 121763 h 600884"/>
              <a:gd name="connsiteY3" fmla="*/ 121763 h 600884"/>
              <a:gd name="connsiteX4" fmla="*/ 121763 h 600884"/>
              <a:gd name="connsiteY4" fmla="*/ 121763 h 600884"/>
              <a:gd name="connsiteX5" fmla="*/ 121763 h 600884"/>
              <a:gd name="connsiteY5" fmla="*/ 121763 h 600884"/>
              <a:gd name="connsiteX6" fmla="*/ 121763 h 600884"/>
              <a:gd name="connsiteY6" fmla="*/ 121763 h 600884"/>
              <a:gd name="connsiteX7" fmla="*/ 121763 h 600884"/>
              <a:gd name="connsiteY7" fmla="*/ 121763 h 600884"/>
              <a:gd name="connsiteX8" fmla="*/ 121763 h 600884"/>
              <a:gd name="connsiteY8" fmla="*/ 121763 h 600884"/>
              <a:gd name="connsiteX9" fmla="*/ 121763 h 600884"/>
              <a:gd name="connsiteY9" fmla="*/ 121763 h 600884"/>
              <a:gd name="connsiteX10" fmla="*/ 121763 h 600884"/>
              <a:gd name="connsiteY10" fmla="*/ 121763 h 600884"/>
              <a:gd name="connsiteX11" fmla="*/ 121763 h 600884"/>
              <a:gd name="connsiteY11" fmla="*/ 121763 h 600884"/>
              <a:gd name="connsiteX12" fmla="*/ 121763 h 600884"/>
              <a:gd name="connsiteY12" fmla="*/ 121763 h 600884"/>
              <a:gd name="connsiteX13" fmla="*/ 121763 h 600884"/>
              <a:gd name="connsiteY13" fmla="*/ 121763 h 600884"/>
              <a:gd name="connsiteX14" fmla="*/ 121763 h 600884"/>
              <a:gd name="connsiteY14" fmla="*/ 121763 h 600884"/>
              <a:gd name="connsiteX15" fmla="*/ 121763 h 600884"/>
              <a:gd name="connsiteY15" fmla="*/ 121763 h 600884"/>
              <a:gd name="connsiteX16" fmla="*/ 121763 h 600884"/>
              <a:gd name="connsiteY16" fmla="*/ 121763 h 600884"/>
              <a:gd name="connsiteX17" fmla="*/ 121763 h 600884"/>
              <a:gd name="connsiteY17" fmla="*/ 121763 h 600884"/>
              <a:gd name="connsiteX18" fmla="*/ 121763 h 600884"/>
              <a:gd name="connsiteY18" fmla="*/ 121763 h 600884"/>
              <a:gd name="connsiteX19" fmla="*/ 121763 h 600884"/>
              <a:gd name="connsiteY19" fmla="*/ 121763 h 600884"/>
              <a:gd name="connsiteX20" fmla="*/ 121763 h 600884"/>
              <a:gd name="connsiteY20" fmla="*/ 121763 h 600884"/>
              <a:gd name="connsiteX21" fmla="*/ 121763 h 600884"/>
              <a:gd name="connsiteY21" fmla="*/ 121763 h 600884"/>
              <a:gd name="connsiteX22" fmla="*/ 121763 h 600884"/>
              <a:gd name="connsiteY22" fmla="*/ 121763 h 600884"/>
              <a:gd name="connsiteX23" fmla="*/ 121763 h 600884"/>
              <a:gd name="connsiteY23" fmla="*/ 121763 h 600884"/>
              <a:gd name="connsiteX24" fmla="*/ 121763 h 600884"/>
              <a:gd name="connsiteY24" fmla="*/ 121763 h 600884"/>
              <a:gd name="connsiteX25" fmla="*/ 121763 h 600884"/>
              <a:gd name="connsiteY25" fmla="*/ 121763 h 600884"/>
              <a:gd name="connsiteX26" fmla="*/ 121763 h 600884"/>
              <a:gd name="connsiteY26" fmla="*/ 121763 h 600884"/>
              <a:gd name="connsiteX27" fmla="*/ 121763 h 600884"/>
              <a:gd name="connsiteY27" fmla="*/ 121763 h 600884"/>
              <a:gd name="connsiteX28" fmla="*/ 121763 h 600884"/>
              <a:gd name="connsiteY28" fmla="*/ 121763 h 600884"/>
              <a:gd name="connsiteX29" fmla="*/ 121763 h 600884"/>
              <a:gd name="connsiteY29" fmla="*/ 121763 h 600884"/>
              <a:gd name="connsiteX30" fmla="*/ 121763 h 600884"/>
              <a:gd name="connsiteY30" fmla="*/ 121763 h 600884"/>
              <a:gd name="connsiteX31" fmla="*/ 121763 h 600884"/>
              <a:gd name="connsiteY31" fmla="*/ 121763 h 600884"/>
              <a:gd name="connsiteX32" fmla="*/ 121763 h 600884"/>
              <a:gd name="connsiteY32" fmla="*/ 121763 h 600884"/>
              <a:gd name="connsiteX33" fmla="*/ 121763 h 600884"/>
              <a:gd name="connsiteY33" fmla="*/ 121763 h 600884"/>
              <a:gd name="connsiteX34" fmla="*/ 121763 h 600884"/>
              <a:gd name="connsiteY34" fmla="*/ 121763 h 600884"/>
              <a:gd name="connsiteX35" fmla="*/ 121763 h 600884"/>
              <a:gd name="connsiteY35" fmla="*/ 121763 h 600884"/>
              <a:gd name="connsiteX36" fmla="*/ 121763 h 600884"/>
              <a:gd name="connsiteY36" fmla="*/ 121763 h 600884"/>
              <a:gd name="connsiteX37" fmla="*/ 121763 h 600884"/>
              <a:gd name="connsiteY37" fmla="*/ 121763 h 600884"/>
              <a:gd name="connsiteX38" fmla="*/ 121763 h 600884"/>
              <a:gd name="connsiteY38" fmla="*/ 121763 h 600884"/>
              <a:gd name="connsiteX39" fmla="*/ 121763 h 600884"/>
              <a:gd name="connsiteY39" fmla="*/ 121763 h 600884"/>
              <a:gd name="connsiteX40" fmla="*/ 121763 h 600884"/>
              <a:gd name="connsiteY40" fmla="*/ 121763 h 600884"/>
              <a:gd name="connsiteX41" fmla="*/ 121763 h 600884"/>
              <a:gd name="connsiteY41" fmla="*/ 121763 h 600884"/>
              <a:gd name="connsiteX42" fmla="*/ 121763 h 600884"/>
              <a:gd name="connsiteY42" fmla="*/ 121763 h 600884"/>
              <a:gd name="connsiteX43" fmla="*/ 121763 h 600884"/>
              <a:gd name="connsiteY43" fmla="*/ 121763 h 600884"/>
              <a:gd name="connsiteX44" fmla="*/ 121763 h 600884"/>
              <a:gd name="connsiteY44" fmla="*/ 121763 h 600884"/>
              <a:gd name="connsiteX45" fmla="*/ 121763 h 600884"/>
              <a:gd name="connsiteY45" fmla="*/ 121763 h 600884"/>
              <a:gd name="connsiteX46" fmla="*/ 121763 h 600884"/>
              <a:gd name="connsiteY46" fmla="*/ 121763 h 600884"/>
              <a:gd name="connsiteX47" fmla="*/ 121763 h 600884"/>
              <a:gd name="connsiteY47" fmla="*/ 121763 h 600884"/>
              <a:gd name="connsiteX48" fmla="*/ 121763 h 600884"/>
              <a:gd name="connsiteY48" fmla="*/ 121763 h 600884"/>
              <a:gd name="connsiteX49" fmla="*/ 121763 h 600884"/>
              <a:gd name="connsiteY49" fmla="*/ 121763 h 600884"/>
              <a:gd name="connsiteX50" fmla="*/ 121763 h 600884"/>
              <a:gd name="connsiteY50" fmla="*/ 121763 h 600884"/>
              <a:gd name="connsiteX51" fmla="*/ 121763 h 600884"/>
              <a:gd name="connsiteY51" fmla="*/ 121763 h 600884"/>
              <a:gd name="connsiteX52" fmla="*/ 121763 h 600884"/>
              <a:gd name="connsiteY52" fmla="*/ 121763 h 600884"/>
              <a:gd name="connsiteX53" fmla="*/ 121763 h 600884"/>
              <a:gd name="connsiteY53" fmla="*/ 121763 h 600884"/>
              <a:gd name="connsiteX54" fmla="*/ 121763 h 600884"/>
              <a:gd name="connsiteY54" fmla="*/ 121763 h 600884"/>
              <a:gd name="connsiteX55" fmla="*/ 121763 h 600884"/>
              <a:gd name="connsiteY55" fmla="*/ 121763 h 600884"/>
              <a:gd name="connsiteX56" fmla="*/ 121763 h 600884"/>
              <a:gd name="connsiteY56" fmla="*/ 121763 h 600884"/>
              <a:gd name="connsiteX57" fmla="*/ 121763 h 600884"/>
              <a:gd name="connsiteY57" fmla="*/ 121763 h 600884"/>
              <a:gd name="connsiteX58" fmla="*/ 121763 h 600884"/>
              <a:gd name="connsiteY58" fmla="*/ 121763 h 600884"/>
              <a:gd name="connsiteX59" fmla="*/ 121763 h 600884"/>
              <a:gd name="connsiteY59" fmla="*/ 121763 h 600884"/>
              <a:gd name="connsiteX60" fmla="*/ 121763 h 600884"/>
              <a:gd name="connsiteY60" fmla="*/ 121763 h 600884"/>
              <a:gd name="connsiteX61" fmla="*/ 121763 h 600884"/>
              <a:gd name="connsiteY61" fmla="*/ 121763 h 600884"/>
              <a:gd name="connsiteX62" fmla="*/ 121763 h 600884"/>
              <a:gd name="connsiteY62" fmla="*/ 121763 h 600884"/>
              <a:gd name="connsiteX63" fmla="*/ 121763 h 600884"/>
              <a:gd name="connsiteY63" fmla="*/ 121763 h 600884"/>
              <a:gd name="connsiteX64" fmla="*/ 121763 h 600884"/>
              <a:gd name="connsiteY64" fmla="*/ 121763 h 600884"/>
              <a:gd name="connsiteX65" fmla="*/ 121763 h 600884"/>
              <a:gd name="connsiteY65" fmla="*/ 121763 h 600884"/>
              <a:gd name="connsiteX66" fmla="*/ 121763 h 600884"/>
              <a:gd name="connsiteY66" fmla="*/ 121763 h 600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597103" h="593280">
                <a:moveTo>
                  <a:pt x="278165" y="429549"/>
                </a:moveTo>
                <a:cubicBezTo>
                  <a:pt x="269227" y="429549"/>
                  <a:pt x="262276" y="436488"/>
                  <a:pt x="262276" y="445410"/>
                </a:cubicBezTo>
                <a:lnTo>
                  <a:pt x="262276" y="537605"/>
                </a:lnTo>
                <a:cubicBezTo>
                  <a:pt x="262276" y="545536"/>
                  <a:pt x="269227" y="552475"/>
                  <a:pt x="278165" y="552475"/>
                </a:cubicBezTo>
                <a:lnTo>
                  <a:pt x="311929" y="552475"/>
                </a:lnTo>
                <a:cubicBezTo>
                  <a:pt x="319874" y="552475"/>
                  <a:pt x="327819" y="545536"/>
                  <a:pt x="327819" y="537605"/>
                </a:cubicBezTo>
                <a:lnTo>
                  <a:pt x="327819" y="444419"/>
                </a:lnTo>
                <a:cubicBezTo>
                  <a:pt x="327819" y="436488"/>
                  <a:pt x="320867" y="429549"/>
                  <a:pt x="311929" y="429549"/>
                </a:cubicBezTo>
                <a:close/>
                <a:moveTo>
                  <a:pt x="295047" y="380973"/>
                </a:moveTo>
                <a:cubicBezTo>
                  <a:pt x="413223" y="380973"/>
                  <a:pt x="509551" y="475150"/>
                  <a:pt x="512530" y="593120"/>
                </a:cubicBezTo>
                <a:lnTo>
                  <a:pt x="77564" y="593120"/>
                </a:lnTo>
                <a:cubicBezTo>
                  <a:pt x="79550" y="475150"/>
                  <a:pt x="175878" y="380973"/>
                  <a:pt x="295047" y="380973"/>
                </a:cubicBezTo>
                <a:close/>
                <a:moveTo>
                  <a:pt x="480872" y="258870"/>
                </a:moveTo>
                <a:cubicBezTo>
                  <a:pt x="472925" y="258870"/>
                  <a:pt x="465971" y="265812"/>
                  <a:pt x="465971" y="273747"/>
                </a:cubicBezTo>
                <a:lnTo>
                  <a:pt x="465971" y="310445"/>
                </a:lnTo>
                <a:cubicBezTo>
                  <a:pt x="465971" y="318380"/>
                  <a:pt x="472925" y="325323"/>
                  <a:pt x="480872" y="325323"/>
                </a:cubicBezTo>
                <a:lnTo>
                  <a:pt x="517629" y="325323"/>
                </a:lnTo>
                <a:cubicBezTo>
                  <a:pt x="525577" y="325323"/>
                  <a:pt x="532531" y="318380"/>
                  <a:pt x="532531" y="310445"/>
                </a:cubicBezTo>
                <a:lnTo>
                  <a:pt x="532531" y="273747"/>
                </a:lnTo>
                <a:cubicBezTo>
                  <a:pt x="532531" y="265812"/>
                  <a:pt x="525577" y="258870"/>
                  <a:pt x="517629" y="258870"/>
                </a:cubicBezTo>
                <a:close/>
                <a:moveTo>
                  <a:pt x="288138" y="155766"/>
                </a:moveTo>
                <a:cubicBezTo>
                  <a:pt x="311982" y="155766"/>
                  <a:pt x="330858" y="174609"/>
                  <a:pt x="330858" y="197419"/>
                </a:cubicBezTo>
                <a:cubicBezTo>
                  <a:pt x="330858" y="206345"/>
                  <a:pt x="327878" y="214279"/>
                  <a:pt x="322911" y="221221"/>
                </a:cubicBezTo>
                <a:cubicBezTo>
                  <a:pt x="343774" y="224196"/>
                  <a:pt x="358676" y="243039"/>
                  <a:pt x="358676" y="263866"/>
                </a:cubicBezTo>
                <a:lnTo>
                  <a:pt x="358676" y="343205"/>
                </a:lnTo>
                <a:cubicBezTo>
                  <a:pt x="339800" y="337255"/>
                  <a:pt x="317943" y="335271"/>
                  <a:pt x="296086" y="335271"/>
                </a:cubicBezTo>
                <a:cubicBezTo>
                  <a:pt x="269262" y="335271"/>
                  <a:pt x="242438" y="339238"/>
                  <a:pt x="216607" y="348164"/>
                </a:cubicBezTo>
                <a:lnTo>
                  <a:pt x="216607" y="263866"/>
                </a:lnTo>
                <a:cubicBezTo>
                  <a:pt x="216607" y="243039"/>
                  <a:pt x="232503" y="224196"/>
                  <a:pt x="253366" y="221221"/>
                </a:cubicBezTo>
                <a:cubicBezTo>
                  <a:pt x="249392" y="214279"/>
                  <a:pt x="246412" y="206345"/>
                  <a:pt x="246412" y="197419"/>
                </a:cubicBezTo>
                <a:cubicBezTo>
                  <a:pt x="246412" y="174609"/>
                  <a:pt x="265288" y="155766"/>
                  <a:pt x="288138" y="155766"/>
                </a:cubicBezTo>
                <a:close/>
                <a:moveTo>
                  <a:pt x="480872" y="146791"/>
                </a:moveTo>
                <a:cubicBezTo>
                  <a:pt x="472925" y="146791"/>
                  <a:pt x="465971" y="153734"/>
                  <a:pt x="465971" y="162661"/>
                </a:cubicBezTo>
                <a:lnTo>
                  <a:pt x="465971" y="198367"/>
                </a:lnTo>
                <a:cubicBezTo>
                  <a:pt x="465971" y="207294"/>
                  <a:pt x="472925" y="214237"/>
                  <a:pt x="480872" y="214237"/>
                </a:cubicBezTo>
                <a:lnTo>
                  <a:pt x="517629" y="214237"/>
                </a:lnTo>
                <a:cubicBezTo>
                  <a:pt x="525577" y="214237"/>
                  <a:pt x="532531" y="207294"/>
                  <a:pt x="532531" y="198367"/>
                </a:cubicBezTo>
                <a:lnTo>
                  <a:pt x="532531" y="162661"/>
                </a:lnTo>
                <a:cubicBezTo>
                  <a:pt x="532531" y="153734"/>
                  <a:pt x="525577" y="146791"/>
                  <a:pt x="517629" y="146791"/>
                </a:cubicBezTo>
                <a:close/>
                <a:moveTo>
                  <a:pt x="452063" y="65460"/>
                </a:moveTo>
                <a:lnTo>
                  <a:pt x="547432" y="65460"/>
                </a:lnTo>
                <a:cubicBezTo>
                  <a:pt x="574254" y="65460"/>
                  <a:pt x="597103" y="87281"/>
                  <a:pt x="597103" y="115052"/>
                </a:cubicBezTo>
                <a:lnTo>
                  <a:pt x="597103" y="579235"/>
                </a:lnTo>
                <a:cubicBezTo>
                  <a:pt x="597103" y="587170"/>
                  <a:pt x="590149" y="593121"/>
                  <a:pt x="582202" y="593121"/>
                </a:cubicBezTo>
                <a:lnTo>
                  <a:pt x="553392" y="593121"/>
                </a:lnTo>
                <a:lnTo>
                  <a:pt x="553392" y="585186"/>
                </a:lnTo>
                <a:cubicBezTo>
                  <a:pt x="552399" y="536586"/>
                  <a:pt x="536504" y="489969"/>
                  <a:pt x="511669" y="451287"/>
                </a:cubicBezTo>
                <a:cubicBezTo>
                  <a:pt x="483853" y="410622"/>
                  <a:pt x="446103" y="376899"/>
                  <a:pt x="400405" y="357062"/>
                </a:cubicBezTo>
                <a:lnTo>
                  <a:pt x="400405" y="117036"/>
                </a:lnTo>
                <a:cubicBezTo>
                  <a:pt x="400405" y="88272"/>
                  <a:pt x="423254" y="65460"/>
                  <a:pt x="452063" y="65460"/>
                </a:cubicBezTo>
                <a:close/>
                <a:moveTo>
                  <a:pt x="81490" y="0"/>
                </a:moveTo>
                <a:lnTo>
                  <a:pt x="150060" y="0"/>
                </a:lnTo>
                <a:lnTo>
                  <a:pt x="151054" y="0"/>
                </a:lnTo>
                <a:cubicBezTo>
                  <a:pt x="159998" y="0"/>
                  <a:pt x="167948" y="7937"/>
                  <a:pt x="168942" y="17858"/>
                </a:cubicBezTo>
                <a:lnTo>
                  <a:pt x="190805" y="358151"/>
                </a:lnTo>
                <a:cubicBezTo>
                  <a:pt x="161986" y="372040"/>
                  <a:pt x="135154" y="389898"/>
                  <a:pt x="113291" y="413709"/>
                </a:cubicBezTo>
                <a:cubicBezTo>
                  <a:pt x="69564" y="458353"/>
                  <a:pt x="41738" y="518872"/>
                  <a:pt x="40745" y="585343"/>
                </a:cubicBezTo>
                <a:lnTo>
                  <a:pt x="40745" y="593280"/>
                </a:lnTo>
                <a:lnTo>
                  <a:pt x="38757" y="593280"/>
                </a:lnTo>
                <a:lnTo>
                  <a:pt x="25838" y="593280"/>
                </a:lnTo>
                <a:lnTo>
                  <a:pt x="13913" y="593280"/>
                </a:lnTo>
                <a:cubicBezTo>
                  <a:pt x="5963" y="593280"/>
                  <a:pt x="0" y="587327"/>
                  <a:pt x="0" y="579391"/>
                </a:cubicBezTo>
                <a:lnTo>
                  <a:pt x="0" y="427598"/>
                </a:lnTo>
                <a:cubicBezTo>
                  <a:pt x="0" y="419661"/>
                  <a:pt x="5963" y="412717"/>
                  <a:pt x="13913" y="412717"/>
                </a:cubicBezTo>
                <a:lnTo>
                  <a:pt x="37763" y="412717"/>
                </a:lnTo>
                <a:lnTo>
                  <a:pt x="63602" y="17858"/>
                </a:lnTo>
                <a:cubicBezTo>
                  <a:pt x="64595" y="7937"/>
                  <a:pt x="71552" y="0"/>
                  <a:pt x="8149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erver_149744">
            <a:extLst>
              <a:ext uri="{FF2B5EF4-FFF2-40B4-BE49-F238E27FC236}">
                <a16:creationId xmlns:a16="http://schemas.microsoft.com/office/drawing/2014/main" id="{F17994B3-F6FA-42BD-852E-68571D8B3F0D}"/>
              </a:ext>
            </a:extLst>
          </p:cNvPr>
          <p:cNvSpPr/>
          <p:nvPr/>
        </p:nvSpPr>
        <p:spPr>
          <a:xfrm>
            <a:off x="7678744" y="3241744"/>
            <a:ext cx="609685" cy="598192"/>
          </a:xfrm>
          <a:custGeom>
            <a:avLst/>
            <a:gdLst>
              <a:gd name="connsiteX0" fmla="*/ 325000 h 606722"/>
              <a:gd name="connsiteY0" fmla="*/ 325000 h 606722"/>
              <a:gd name="connsiteX1" fmla="*/ 325000 h 606722"/>
              <a:gd name="connsiteY1" fmla="*/ 325000 h 606722"/>
              <a:gd name="connsiteX2" fmla="*/ 325000 h 606722"/>
              <a:gd name="connsiteY2" fmla="*/ 325000 h 606722"/>
              <a:gd name="connsiteX3" fmla="*/ 325000 h 606722"/>
              <a:gd name="connsiteY3" fmla="*/ 325000 h 606722"/>
              <a:gd name="connsiteX4" fmla="*/ 325000 h 606722"/>
              <a:gd name="connsiteY4" fmla="*/ 325000 h 606722"/>
              <a:gd name="connsiteX5" fmla="*/ 325000 h 606722"/>
              <a:gd name="connsiteY5" fmla="*/ 325000 h 606722"/>
              <a:gd name="connsiteX6" fmla="*/ 325000 h 606722"/>
              <a:gd name="connsiteY6" fmla="*/ 325000 h 606722"/>
              <a:gd name="connsiteX7" fmla="*/ 325000 h 606722"/>
              <a:gd name="connsiteY7" fmla="*/ 325000 h 606722"/>
              <a:gd name="connsiteX8" fmla="*/ 325000 h 606722"/>
              <a:gd name="connsiteY8" fmla="*/ 325000 h 606722"/>
              <a:gd name="connsiteX9" fmla="*/ 325000 h 606722"/>
              <a:gd name="connsiteY9" fmla="*/ 325000 h 606722"/>
              <a:gd name="connsiteX10" fmla="*/ 325000 h 606722"/>
              <a:gd name="connsiteY10" fmla="*/ 325000 h 606722"/>
              <a:gd name="connsiteX11" fmla="*/ 325000 h 606722"/>
              <a:gd name="connsiteY11" fmla="*/ 325000 h 606722"/>
              <a:gd name="connsiteX12" fmla="*/ 325000 h 606722"/>
              <a:gd name="connsiteY12" fmla="*/ 325000 h 606722"/>
              <a:gd name="connsiteX13" fmla="*/ 325000 h 606722"/>
              <a:gd name="connsiteY13" fmla="*/ 325000 h 606722"/>
              <a:gd name="connsiteX14" fmla="*/ 325000 h 606722"/>
              <a:gd name="connsiteY14" fmla="*/ 325000 h 606722"/>
              <a:gd name="connsiteX15" fmla="*/ 325000 h 606722"/>
              <a:gd name="connsiteY15" fmla="*/ 325000 h 606722"/>
              <a:gd name="connsiteX16" fmla="*/ 325000 h 606722"/>
              <a:gd name="connsiteY16" fmla="*/ 325000 h 606722"/>
              <a:gd name="connsiteX17" fmla="*/ 325000 h 606722"/>
              <a:gd name="connsiteY17" fmla="*/ 325000 h 606722"/>
              <a:gd name="connsiteX18" fmla="*/ 325000 h 606722"/>
              <a:gd name="connsiteY18" fmla="*/ 325000 h 606722"/>
              <a:gd name="connsiteX19" fmla="*/ 325000 h 606722"/>
              <a:gd name="connsiteY19" fmla="*/ 325000 h 606722"/>
              <a:gd name="connsiteX20" fmla="*/ 325000 h 606722"/>
              <a:gd name="connsiteY20" fmla="*/ 325000 h 606722"/>
              <a:gd name="connsiteX21" fmla="*/ 325000 h 606722"/>
              <a:gd name="connsiteY21" fmla="*/ 325000 h 606722"/>
              <a:gd name="connsiteX22" fmla="*/ 325000 h 606722"/>
              <a:gd name="connsiteY22" fmla="*/ 325000 h 606722"/>
              <a:gd name="connsiteX23" fmla="*/ 325000 h 606722"/>
              <a:gd name="connsiteY23" fmla="*/ 325000 h 606722"/>
              <a:gd name="connsiteX24" fmla="*/ 325000 h 606722"/>
              <a:gd name="connsiteY24" fmla="*/ 325000 h 606722"/>
              <a:gd name="connsiteX25" fmla="*/ 325000 h 606722"/>
              <a:gd name="connsiteY25" fmla="*/ 325000 h 606722"/>
              <a:gd name="connsiteX26" fmla="*/ 325000 h 606722"/>
              <a:gd name="connsiteY26" fmla="*/ 325000 h 606722"/>
              <a:gd name="connsiteX27" fmla="*/ 325000 h 606722"/>
              <a:gd name="connsiteY27" fmla="*/ 325000 h 606722"/>
              <a:gd name="connsiteX28" fmla="*/ 325000 h 606722"/>
              <a:gd name="connsiteY28" fmla="*/ 325000 h 606722"/>
              <a:gd name="connsiteX29" fmla="*/ 325000 h 606722"/>
              <a:gd name="connsiteY29" fmla="*/ 325000 h 606722"/>
              <a:gd name="connsiteX30" fmla="*/ 325000 h 606722"/>
              <a:gd name="connsiteY30" fmla="*/ 325000 h 606722"/>
              <a:gd name="connsiteX31" fmla="*/ 325000 h 606722"/>
              <a:gd name="connsiteY31" fmla="*/ 325000 h 606722"/>
              <a:gd name="connsiteX32" fmla="*/ 325000 h 606722"/>
              <a:gd name="connsiteY32" fmla="*/ 325000 h 606722"/>
              <a:gd name="connsiteX33" fmla="*/ 325000 h 606722"/>
              <a:gd name="connsiteY33" fmla="*/ 325000 h 606722"/>
              <a:gd name="connsiteX34" fmla="*/ 325000 h 606722"/>
              <a:gd name="connsiteY34" fmla="*/ 325000 h 606722"/>
              <a:gd name="connsiteX35" fmla="*/ 325000 h 606722"/>
              <a:gd name="connsiteY35" fmla="*/ 325000 h 606722"/>
              <a:gd name="connsiteX36" fmla="*/ 325000 h 606722"/>
              <a:gd name="connsiteY36" fmla="*/ 325000 h 606722"/>
              <a:gd name="connsiteX37" fmla="*/ 325000 h 606722"/>
              <a:gd name="connsiteY37" fmla="*/ 325000 h 606722"/>
              <a:gd name="connsiteX38" fmla="*/ 325000 h 606722"/>
              <a:gd name="connsiteY38" fmla="*/ 325000 h 606722"/>
              <a:gd name="connsiteX39" fmla="*/ 325000 h 606722"/>
              <a:gd name="connsiteY39" fmla="*/ 325000 h 606722"/>
              <a:gd name="connsiteX40" fmla="*/ 325000 h 606722"/>
              <a:gd name="connsiteY40" fmla="*/ 325000 h 606722"/>
              <a:gd name="connsiteX41" fmla="*/ 325000 h 606722"/>
              <a:gd name="connsiteY41" fmla="*/ 325000 h 606722"/>
              <a:gd name="connsiteX42" fmla="*/ 325000 h 606722"/>
              <a:gd name="connsiteY42" fmla="*/ 325000 h 606722"/>
              <a:gd name="connsiteX43" fmla="*/ 325000 h 606722"/>
              <a:gd name="connsiteY43" fmla="*/ 325000 h 606722"/>
              <a:gd name="connsiteX44" fmla="*/ 325000 h 606722"/>
              <a:gd name="connsiteY44" fmla="*/ 325000 h 606722"/>
              <a:gd name="connsiteX45" fmla="*/ 325000 h 606722"/>
              <a:gd name="connsiteY45" fmla="*/ 325000 h 606722"/>
              <a:gd name="connsiteX46" fmla="*/ 325000 h 606722"/>
              <a:gd name="connsiteY46" fmla="*/ 325000 h 606722"/>
              <a:gd name="connsiteX47" fmla="*/ 325000 h 606722"/>
              <a:gd name="connsiteY47" fmla="*/ 325000 h 606722"/>
              <a:gd name="connsiteX48" fmla="*/ 325000 h 606722"/>
              <a:gd name="connsiteY48" fmla="*/ 325000 h 606722"/>
              <a:gd name="connsiteX49" fmla="*/ 325000 h 606722"/>
              <a:gd name="connsiteY49" fmla="*/ 325000 h 606722"/>
              <a:gd name="connsiteX50" fmla="*/ 325000 h 606722"/>
              <a:gd name="connsiteY50" fmla="*/ 325000 h 606722"/>
              <a:gd name="connsiteX51" fmla="*/ 325000 h 606722"/>
              <a:gd name="connsiteY51" fmla="*/ 325000 h 606722"/>
              <a:gd name="connsiteX52" fmla="*/ 325000 h 606722"/>
              <a:gd name="connsiteY52" fmla="*/ 325000 h 606722"/>
              <a:gd name="connsiteX53" fmla="*/ 325000 h 606722"/>
              <a:gd name="connsiteY53" fmla="*/ 325000 h 606722"/>
              <a:gd name="connsiteX54" fmla="*/ 325000 h 606722"/>
              <a:gd name="connsiteY54" fmla="*/ 325000 h 606722"/>
              <a:gd name="connsiteX55" fmla="*/ 325000 h 606722"/>
              <a:gd name="connsiteY55" fmla="*/ 325000 h 606722"/>
              <a:gd name="connsiteX56" fmla="*/ 325000 h 606722"/>
              <a:gd name="connsiteY56" fmla="*/ 325000 h 606722"/>
              <a:gd name="connsiteX57" fmla="*/ 325000 h 606722"/>
              <a:gd name="connsiteY57" fmla="*/ 325000 h 606722"/>
              <a:gd name="connsiteX58" fmla="*/ 325000 h 606722"/>
              <a:gd name="connsiteY58" fmla="*/ 325000 h 606722"/>
              <a:gd name="connsiteX59" fmla="*/ 325000 h 606722"/>
              <a:gd name="connsiteY59" fmla="*/ 325000 h 606722"/>
              <a:gd name="connsiteX60" fmla="*/ 325000 h 606722"/>
              <a:gd name="connsiteY60" fmla="*/ 325000 h 606722"/>
              <a:gd name="connsiteX61" fmla="*/ 325000 h 606722"/>
              <a:gd name="connsiteY61" fmla="*/ 325000 h 606722"/>
              <a:gd name="connsiteX62" fmla="*/ 325000 h 606722"/>
              <a:gd name="connsiteY62" fmla="*/ 325000 h 606722"/>
              <a:gd name="connsiteX63" fmla="*/ 325000 h 606722"/>
              <a:gd name="connsiteY63" fmla="*/ 325000 h 606722"/>
              <a:gd name="connsiteX64" fmla="*/ 325000 h 606722"/>
              <a:gd name="connsiteY64" fmla="*/ 325000 h 606722"/>
              <a:gd name="connsiteX65" fmla="*/ 325000 h 606722"/>
              <a:gd name="connsiteY65" fmla="*/ 325000 h 606722"/>
              <a:gd name="connsiteX66" fmla="*/ 325000 h 606722"/>
              <a:gd name="connsiteY66" fmla="*/ 325000 h 606722"/>
              <a:gd name="connsiteX67" fmla="*/ 325000 h 606722"/>
              <a:gd name="connsiteY67" fmla="*/ 325000 h 606722"/>
              <a:gd name="connsiteX68" fmla="*/ 325000 h 606722"/>
              <a:gd name="connsiteY68" fmla="*/ 325000 h 606722"/>
              <a:gd name="connsiteX69" fmla="*/ 325000 h 606722"/>
              <a:gd name="connsiteY69" fmla="*/ 325000 h 606722"/>
              <a:gd name="connsiteX70" fmla="*/ 325000 h 606722"/>
              <a:gd name="connsiteY70" fmla="*/ 325000 h 606722"/>
              <a:gd name="connsiteX71" fmla="*/ 325000 h 606722"/>
              <a:gd name="connsiteY71" fmla="*/ 325000 h 606722"/>
              <a:gd name="connsiteX72" fmla="*/ 325000 h 606722"/>
              <a:gd name="connsiteY72" fmla="*/ 325000 h 606722"/>
              <a:gd name="connsiteX73" fmla="*/ 325000 h 606722"/>
              <a:gd name="connsiteY73" fmla="*/ 325000 h 606722"/>
              <a:gd name="connsiteX74" fmla="*/ 325000 h 606722"/>
              <a:gd name="connsiteY74" fmla="*/ 325000 h 606722"/>
              <a:gd name="connsiteX75" fmla="*/ 325000 h 606722"/>
              <a:gd name="connsiteY75" fmla="*/ 325000 h 606722"/>
              <a:gd name="connsiteX76" fmla="*/ 325000 h 606722"/>
              <a:gd name="connsiteY76" fmla="*/ 325000 h 606722"/>
              <a:gd name="connsiteX77" fmla="*/ 325000 h 606722"/>
              <a:gd name="connsiteY77" fmla="*/ 325000 h 606722"/>
              <a:gd name="connsiteX78" fmla="*/ 325000 h 606722"/>
              <a:gd name="connsiteY78" fmla="*/ 325000 h 606722"/>
              <a:gd name="connsiteX79" fmla="*/ 325000 h 606722"/>
              <a:gd name="connsiteY79" fmla="*/ 325000 h 606722"/>
              <a:gd name="connsiteX80" fmla="*/ 325000 h 606722"/>
              <a:gd name="connsiteY80" fmla="*/ 325000 h 606722"/>
              <a:gd name="connsiteX81" fmla="*/ 325000 h 606722"/>
              <a:gd name="connsiteY81" fmla="*/ 325000 h 606722"/>
              <a:gd name="connsiteX82" fmla="*/ 325000 h 606722"/>
              <a:gd name="connsiteY82" fmla="*/ 325000 h 606722"/>
              <a:gd name="connsiteX83" fmla="*/ 325000 h 606722"/>
              <a:gd name="connsiteY83" fmla="*/ 325000 h 606722"/>
              <a:gd name="connsiteX84" fmla="*/ 325000 h 606722"/>
              <a:gd name="connsiteY84" fmla="*/ 325000 h 606722"/>
              <a:gd name="connsiteX85" fmla="*/ 325000 h 606722"/>
              <a:gd name="connsiteY85" fmla="*/ 325000 h 606722"/>
              <a:gd name="connsiteX86" fmla="*/ 325000 h 606722"/>
              <a:gd name="connsiteY86" fmla="*/ 325000 h 606722"/>
              <a:gd name="connsiteX87" fmla="*/ 325000 h 606722"/>
              <a:gd name="connsiteY87" fmla="*/ 325000 h 606722"/>
              <a:gd name="connsiteX88" fmla="*/ 325000 h 606722"/>
              <a:gd name="connsiteY88" fmla="*/ 325000 h 606722"/>
              <a:gd name="connsiteX89" fmla="*/ 325000 h 606722"/>
              <a:gd name="connsiteY89" fmla="*/ 325000 h 606722"/>
              <a:gd name="connsiteX90" fmla="*/ 325000 h 606722"/>
              <a:gd name="connsiteY90" fmla="*/ 325000 h 606722"/>
              <a:gd name="connsiteX91" fmla="*/ 325000 h 606722"/>
              <a:gd name="connsiteY91" fmla="*/ 325000 h 606722"/>
              <a:gd name="connsiteX92" fmla="*/ 325000 h 606722"/>
              <a:gd name="connsiteY92" fmla="*/ 325000 h 606722"/>
              <a:gd name="connsiteX93" fmla="*/ 325000 h 606722"/>
              <a:gd name="connsiteY93" fmla="*/ 325000 h 606722"/>
              <a:gd name="connsiteX94" fmla="*/ 325000 h 606722"/>
              <a:gd name="connsiteY94" fmla="*/ 325000 h 606722"/>
              <a:gd name="connsiteX95" fmla="*/ 325000 h 606722"/>
              <a:gd name="connsiteY95" fmla="*/ 325000 h 606722"/>
              <a:gd name="connsiteX96" fmla="*/ 325000 h 606722"/>
              <a:gd name="connsiteY96" fmla="*/ 325000 h 606722"/>
              <a:gd name="connsiteX97" fmla="*/ 325000 h 606722"/>
              <a:gd name="connsiteY97" fmla="*/ 325000 h 606722"/>
              <a:gd name="connsiteX98" fmla="*/ 325000 h 606722"/>
              <a:gd name="connsiteY98" fmla="*/ 325000 h 606722"/>
              <a:gd name="connsiteX99" fmla="*/ 325000 h 606722"/>
              <a:gd name="connsiteY99" fmla="*/ 325000 h 606722"/>
              <a:gd name="connsiteX100" fmla="*/ 325000 h 606722"/>
              <a:gd name="connsiteY100" fmla="*/ 325000 h 606722"/>
              <a:gd name="connsiteX101" fmla="*/ 325000 h 606722"/>
              <a:gd name="connsiteY101" fmla="*/ 325000 h 606722"/>
              <a:gd name="connsiteX102" fmla="*/ 325000 h 606722"/>
              <a:gd name="connsiteY102" fmla="*/ 325000 h 606722"/>
              <a:gd name="connsiteX103" fmla="*/ 325000 h 606722"/>
              <a:gd name="connsiteY103" fmla="*/ 325000 h 606722"/>
              <a:gd name="connsiteX104" fmla="*/ 325000 h 606722"/>
              <a:gd name="connsiteY104" fmla="*/ 325000 h 606722"/>
              <a:gd name="connsiteX105" fmla="*/ 325000 h 606722"/>
              <a:gd name="connsiteY105" fmla="*/ 325000 h 606722"/>
              <a:gd name="connsiteX106" fmla="*/ 325000 h 606722"/>
              <a:gd name="connsiteY106" fmla="*/ 325000 h 606722"/>
              <a:gd name="connsiteX107" fmla="*/ 325000 h 606722"/>
              <a:gd name="connsiteY107" fmla="*/ 325000 h 606722"/>
              <a:gd name="connsiteX108" fmla="*/ 325000 h 606722"/>
              <a:gd name="connsiteY108" fmla="*/ 325000 h 606722"/>
              <a:gd name="connsiteX109" fmla="*/ 325000 h 606722"/>
              <a:gd name="connsiteY109" fmla="*/ 325000 h 606722"/>
              <a:gd name="connsiteX110" fmla="*/ 325000 h 606722"/>
              <a:gd name="connsiteY110" fmla="*/ 325000 h 606722"/>
              <a:gd name="connsiteX111" fmla="*/ 325000 h 606722"/>
              <a:gd name="connsiteY111" fmla="*/ 325000 h 606722"/>
              <a:gd name="connsiteX112" fmla="*/ 325000 h 606722"/>
              <a:gd name="connsiteY112" fmla="*/ 325000 h 606722"/>
              <a:gd name="connsiteX113" fmla="*/ 325000 h 606722"/>
              <a:gd name="connsiteY113" fmla="*/ 325000 h 606722"/>
              <a:gd name="connsiteX114" fmla="*/ 325000 h 606722"/>
              <a:gd name="connsiteY114" fmla="*/ 325000 h 606722"/>
              <a:gd name="connsiteX115" fmla="*/ 325000 h 606722"/>
              <a:gd name="connsiteY115" fmla="*/ 325000 h 606722"/>
              <a:gd name="connsiteX116" fmla="*/ 325000 h 606722"/>
              <a:gd name="connsiteY116" fmla="*/ 325000 h 606722"/>
              <a:gd name="connsiteX117" fmla="*/ 325000 h 606722"/>
              <a:gd name="connsiteY117" fmla="*/ 325000 h 606722"/>
              <a:gd name="connsiteX118" fmla="*/ 325000 h 606722"/>
              <a:gd name="connsiteY118" fmla="*/ 325000 h 606722"/>
              <a:gd name="connsiteX119" fmla="*/ 325000 h 606722"/>
              <a:gd name="connsiteY119" fmla="*/ 325000 h 606722"/>
              <a:gd name="connsiteX120" fmla="*/ 325000 h 606722"/>
              <a:gd name="connsiteY120" fmla="*/ 325000 h 606722"/>
              <a:gd name="connsiteX121" fmla="*/ 325000 h 606722"/>
              <a:gd name="connsiteY121" fmla="*/ 325000 h 606722"/>
              <a:gd name="connsiteX122" fmla="*/ 325000 h 606722"/>
              <a:gd name="connsiteY122" fmla="*/ 325000 h 606722"/>
              <a:gd name="connsiteX123" fmla="*/ 325000 h 606722"/>
              <a:gd name="connsiteY123" fmla="*/ 325000 h 606722"/>
              <a:gd name="connsiteX124" fmla="*/ 325000 h 606722"/>
              <a:gd name="connsiteY124" fmla="*/ 325000 h 606722"/>
              <a:gd name="connsiteX125" fmla="*/ 325000 h 606722"/>
              <a:gd name="connsiteY125" fmla="*/ 325000 h 606722"/>
              <a:gd name="connsiteX126" fmla="*/ 325000 h 606722"/>
              <a:gd name="connsiteY126" fmla="*/ 325000 h 606722"/>
              <a:gd name="connsiteX127" fmla="*/ 325000 h 606722"/>
              <a:gd name="connsiteY127" fmla="*/ 325000 h 606722"/>
              <a:gd name="connsiteX128" fmla="*/ 325000 h 606722"/>
              <a:gd name="connsiteY128" fmla="*/ 325000 h 606722"/>
              <a:gd name="connsiteX129" fmla="*/ 325000 h 606722"/>
              <a:gd name="connsiteY129" fmla="*/ 325000 h 606722"/>
              <a:gd name="connsiteX130" fmla="*/ 325000 h 606722"/>
              <a:gd name="connsiteY130" fmla="*/ 325000 h 606722"/>
              <a:gd name="connsiteX131" fmla="*/ 325000 h 606722"/>
              <a:gd name="connsiteY131" fmla="*/ 325000 h 606722"/>
              <a:gd name="connsiteX132" fmla="*/ 325000 h 606722"/>
              <a:gd name="connsiteY132" fmla="*/ 325000 h 606722"/>
              <a:gd name="connsiteX133" fmla="*/ 325000 h 606722"/>
              <a:gd name="connsiteY133" fmla="*/ 325000 h 606722"/>
              <a:gd name="connsiteX134" fmla="*/ 325000 h 606722"/>
              <a:gd name="connsiteY134" fmla="*/ 325000 h 606722"/>
              <a:gd name="connsiteX135" fmla="*/ 325000 h 606722"/>
              <a:gd name="connsiteY135" fmla="*/ 325000 h 606722"/>
              <a:gd name="connsiteX136" fmla="*/ 325000 h 606722"/>
              <a:gd name="connsiteY136" fmla="*/ 325000 h 606722"/>
              <a:gd name="connsiteX137" fmla="*/ 325000 h 606722"/>
              <a:gd name="connsiteY137" fmla="*/ 325000 h 606722"/>
              <a:gd name="connsiteX138" fmla="*/ 325000 h 606722"/>
              <a:gd name="connsiteY138" fmla="*/ 325000 h 606722"/>
              <a:gd name="connsiteX139" fmla="*/ 325000 h 606722"/>
              <a:gd name="connsiteY139" fmla="*/ 325000 h 606722"/>
              <a:gd name="connsiteX140" fmla="*/ 325000 h 606722"/>
              <a:gd name="connsiteY140" fmla="*/ 325000 h 606722"/>
              <a:gd name="connsiteX141" fmla="*/ 325000 h 606722"/>
              <a:gd name="connsiteY141" fmla="*/ 325000 h 606722"/>
              <a:gd name="connsiteX142" fmla="*/ 325000 h 606722"/>
              <a:gd name="connsiteY142" fmla="*/ 325000 h 606722"/>
              <a:gd name="connsiteX143" fmla="*/ 325000 h 606722"/>
              <a:gd name="connsiteY143" fmla="*/ 325000 h 606722"/>
              <a:gd name="connsiteX144" fmla="*/ 325000 h 606722"/>
              <a:gd name="connsiteY144" fmla="*/ 325000 h 606722"/>
              <a:gd name="connsiteX145" fmla="*/ 325000 h 606722"/>
              <a:gd name="connsiteY145" fmla="*/ 325000 h 606722"/>
              <a:gd name="connsiteX146" fmla="*/ 325000 h 606722"/>
              <a:gd name="connsiteY146" fmla="*/ 325000 h 606722"/>
              <a:gd name="connsiteX147" fmla="*/ 325000 h 606722"/>
              <a:gd name="connsiteY147" fmla="*/ 325000 h 606722"/>
              <a:gd name="connsiteX148" fmla="*/ 325000 h 606722"/>
              <a:gd name="connsiteY148" fmla="*/ 325000 h 606722"/>
              <a:gd name="connsiteX149" fmla="*/ 325000 h 606722"/>
              <a:gd name="connsiteY149" fmla="*/ 325000 h 606722"/>
              <a:gd name="connsiteX150" fmla="*/ 325000 h 606722"/>
              <a:gd name="connsiteY150" fmla="*/ 325000 h 606722"/>
              <a:gd name="connsiteX151" fmla="*/ 325000 h 606722"/>
              <a:gd name="connsiteY151" fmla="*/ 325000 h 606722"/>
              <a:gd name="connsiteX152" fmla="*/ 325000 h 606722"/>
              <a:gd name="connsiteY152" fmla="*/ 325000 h 606722"/>
              <a:gd name="connsiteX153" fmla="*/ 325000 h 606722"/>
              <a:gd name="connsiteY153" fmla="*/ 325000 h 606722"/>
              <a:gd name="connsiteX154" fmla="*/ 325000 h 606722"/>
              <a:gd name="connsiteY154" fmla="*/ 325000 h 606722"/>
              <a:gd name="connsiteX155" fmla="*/ 325000 h 606722"/>
              <a:gd name="connsiteY155" fmla="*/ 325000 h 606722"/>
              <a:gd name="connsiteX156" fmla="*/ 325000 h 606722"/>
              <a:gd name="connsiteY156" fmla="*/ 325000 h 606722"/>
              <a:gd name="connsiteX157" fmla="*/ 325000 h 606722"/>
              <a:gd name="connsiteY157" fmla="*/ 325000 h 606722"/>
              <a:gd name="connsiteX158" fmla="*/ 325000 h 606722"/>
              <a:gd name="connsiteY158" fmla="*/ 325000 h 606722"/>
              <a:gd name="connsiteX159" fmla="*/ 325000 h 606722"/>
              <a:gd name="connsiteY159" fmla="*/ 325000 h 606722"/>
              <a:gd name="connsiteX160" fmla="*/ 325000 h 606722"/>
              <a:gd name="connsiteY160" fmla="*/ 325000 h 606722"/>
              <a:gd name="connsiteX161" fmla="*/ 325000 h 606722"/>
              <a:gd name="connsiteY161" fmla="*/ 325000 h 606722"/>
              <a:gd name="connsiteX162" fmla="*/ 325000 h 606722"/>
              <a:gd name="connsiteY162" fmla="*/ 325000 h 606722"/>
              <a:gd name="connsiteX163" fmla="*/ 325000 h 606722"/>
              <a:gd name="connsiteY163" fmla="*/ 325000 h 606722"/>
              <a:gd name="connsiteX164" fmla="*/ 325000 h 606722"/>
              <a:gd name="connsiteY164" fmla="*/ 325000 h 606722"/>
              <a:gd name="connsiteX165" fmla="*/ 325000 h 606722"/>
              <a:gd name="connsiteY165" fmla="*/ 325000 h 606722"/>
              <a:gd name="connsiteX166" fmla="*/ 325000 h 606722"/>
              <a:gd name="connsiteY166" fmla="*/ 325000 h 606722"/>
              <a:gd name="connsiteX167" fmla="*/ 325000 h 606722"/>
              <a:gd name="connsiteY167" fmla="*/ 325000 h 606722"/>
              <a:gd name="connsiteX168" fmla="*/ 325000 h 606722"/>
              <a:gd name="connsiteY168" fmla="*/ 325000 h 606722"/>
              <a:gd name="connsiteX169" fmla="*/ 325000 h 606722"/>
              <a:gd name="connsiteY169" fmla="*/ 325000 h 606722"/>
              <a:gd name="connsiteX170" fmla="*/ 325000 h 606722"/>
              <a:gd name="connsiteY170" fmla="*/ 325000 h 606722"/>
              <a:gd name="connsiteX171" fmla="*/ 325000 h 606722"/>
              <a:gd name="connsiteY171" fmla="*/ 325000 h 606722"/>
              <a:gd name="connsiteX172" fmla="*/ 325000 h 606722"/>
              <a:gd name="connsiteY172" fmla="*/ 325000 h 606722"/>
              <a:gd name="connsiteX173" fmla="*/ 325000 h 606722"/>
              <a:gd name="connsiteY173" fmla="*/ 325000 h 606722"/>
              <a:gd name="connsiteX174" fmla="*/ 325000 h 606722"/>
              <a:gd name="connsiteY174" fmla="*/ 325000 h 606722"/>
              <a:gd name="connsiteX175" fmla="*/ 325000 h 606722"/>
              <a:gd name="connsiteY175" fmla="*/ 325000 h 606722"/>
              <a:gd name="connsiteX176" fmla="*/ 325000 h 606722"/>
              <a:gd name="connsiteY176" fmla="*/ 325000 h 606722"/>
              <a:gd name="connsiteX177" fmla="*/ 325000 h 606722"/>
              <a:gd name="connsiteY177" fmla="*/ 325000 h 606722"/>
              <a:gd name="connsiteX178" fmla="*/ 325000 h 606722"/>
              <a:gd name="connsiteY178" fmla="*/ 325000 h 606722"/>
              <a:gd name="connsiteX179" fmla="*/ 325000 h 606722"/>
              <a:gd name="connsiteY179" fmla="*/ 325000 h 606722"/>
              <a:gd name="connsiteX180" fmla="*/ 325000 h 606722"/>
              <a:gd name="connsiteY180" fmla="*/ 325000 h 606722"/>
              <a:gd name="connsiteX181" fmla="*/ 325000 h 606722"/>
              <a:gd name="connsiteY181" fmla="*/ 325000 h 606722"/>
              <a:gd name="connsiteX182" fmla="*/ 325000 h 606722"/>
              <a:gd name="connsiteY182" fmla="*/ 325000 h 606722"/>
              <a:gd name="connsiteX183" fmla="*/ 325000 h 606722"/>
              <a:gd name="connsiteY183" fmla="*/ 325000 h 606722"/>
              <a:gd name="connsiteX184" fmla="*/ 325000 h 606722"/>
              <a:gd name="connsiteY184" fmla="*/ 325000 h 606722"/>
              <a:gd name="connsiteX185" fmla="*/ 325000 h 606722"/>
              <a:gd name="connsiteY185" fmla="*/ 325000 h 606722"/>
              <a:gd name="connsiteX186" fmla="*/ 325000 h 606722"/>
              <a:gd name="connsiteY186" fmla="*/ 325000 h 606722"/>
              <a:gd name="connsiteX187" fmla="*/ 325000 h 606722"/>
              <a:gd name="connsiteY187" fmla="*/ 325000 h 606722"/>
              <a:gd name="connsiteX188" fmla="*/ 325000 h 606722"/>
              <a:gd name="connsiteY188" fmla="*/ 325000 h 606722"/>
              <a:gd name="connsiteX189" fmla="*/ 325000 h 606722"/>
              <a:gd name="connsiteY189" fmla="*/ 325000 h 606722"/>
              <a:gd name="connsiteX190" fmla="*/ 325000 h 606722"/>
              <a:gd name="connsiteY190" fmla="*/ 325000 h 606722"/>
              <a:gd name="connsiteX191" fmla="*/ 325000 h 606722"/>
              <a:gd name="connsiteY191" fmla="*/ 32500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</a:cxnLst>
            <a:rect l="l" t="t" r="r" b="b"/>
            <a:pathLst>
              <a:path w="607614" h="596161">
                <a:moveTo>
                  <a:pt x="526346" y="495282"/>
                </a:moveTo>
                <a:cubicBezTo>
                  <a:pt x="521029" y="495282"/>
                  <a:pt x="516472" y="499833"/>
                  <a:pt x="516472" y="505143"/>
                </a:cubicBezTo>
                <a:cubicBezTo>
                  <a:pt x="516472" y="511211"/>
                  <a:pt x="521029" y="515762"/>
                  <a:pt x="526346" y="515762"/>
                </a:cubicBezTo>
                <a:cubicBezTo>
                  <a:pt x="532422" y="515762"/>
                  <a:pt x="536979" y="511211"/>
                  <a:pt x="536979" y="505143"/>
                </a:cubicBezTo>
                <a:cubicBezTo>
                  <a:pt x="536979" y="499833"/>
                  <a:pt x="532422" y="495282"/>
                  <a:pt x="526346" y="495282"/>
                </a:cubicBezTo>
                <a:close/>
                <a:moveTo>
                  <a:pt x="486091" y="495282"/>
                </a:moveTo>
                <a:cubicBezTo>
                  <a:pt x="480775" y="495282"/>
                  <a:pt x="476218" y="499833"/>
                  <a:pt x="476218" y="505143"/>
                </a:cubicBezTo>
                <a:cubicBezTo>
                  <a:pt x="476218" y="511211"/>
                  <a:pt x="480775" y="515762"/>
                  <a:pt x="486091" y="515762"/>
                </a:cubicBezTo>
                <a:cubicBezTo>
                  <a:pt x="491408" y="515762"/>
                  <a:pt x="495965" y="511211"/>
                  <a:pt x="495965" y="505143"/>
                </a:cubicBezTo>
                <a:cubicBezTo>
                  <a:pt x="495965" y="499833"/>
                  <a:pt x="491408" y="495282"/>
                  <a:pt x="486091" y="495282"/>
                </a:cubicBezTo>
                <a:close/>
                <a:moveTo>
                  <a:pt x="445837" y="495282"/>
                </a:moveTo>
                <a:cubicBezTo>
                  <a:pt x="439761" y="495282"/>
                  <a:pt x="435204" y="499833"/>
                  <a:pt x="435204" y="505143"/>
                </a:cubicBezTo>
                <a:cubicBezTo>
                  <a:pt x="435204" y="511211"/>
                  <a:pt x="439761" y="515762"/>
                  <a:pt x="445837" y="515762"/>
                </a:cubicBezTo>
                <a:cubicBezTo>
                  <a:pt x="451154" y="515762"/>
                  <a:pt x="455711" y="511211"/>
                  <a:pt x="455711" y="505143"/>
                </a:cubicBezTo>
                <a:cubicBezTo>
                  <a:pt x="455711" y="499833"/>
                  <a:pt x="451154" y="495282"/>
                  <a:pt x="445837" y="495282"/>
                </a:cubicBezTo>
                <a:close/>
                <a:moveTo>
                  <a:pt x="404823" y="495282"/>
                </a:moveTo>
                <a:cubicBezTo>
                  <a:pt x="399506" y="495282"/>
                  <a:pt x="394949" y="499833"/>
                  <a:pt x="394949" y="505143"/>
                </a:cubicBezTo>
                <a:cubicBezTo>
                  <a:pt x="394949" y="511211"/>
                  <a:pt x="399506" y="515762"/>
                  <a:pt x="404823" y="515762"/>
                </a:cubicBezTo>
                <a:cubicBezTo>
                  <a:pt x="410899" y="515762"/>
                  <a:pt x="415456" y="511211"/>
                  <a:pt x="415456" y="505143"/>
                </a:cubicBezTo>
                <a:cubicBezTo>
                  <a:pt x="415456" y="499833"/>
                  <a:pt x="410899" y="495282"/>
                  <a:pt x="404823" y="495282"/>
                </a:cubicBezTo>
                <a:close/>
                <a:moveTo>
                  <a:pt x="364569" y="495282"/>
                </a:moveTo>
                <a:cubicBezTo>
                  <a:pt x="359252" y="495282"/>
                  <a:pt x="354695" y="499833"/>
                  <a:pt x="354695" y="505143"/>
                </a:cubicBezTo>
                <a:cubicBezTo>
                  <a:pt x="354695" y="511211"/>
                  <a:pt x="359252" y="515762"/>
                  <a:pt x="364569" y="515762"/>
                </a:cubicBezTo>
                <a:cubicBezTo>
                  <a:pt x="369885" y="515762"/>
                  <a:pt x="374442" y="511211"/>
                  <a:pt x="374442" y="505143"/>
                </a:cubicBezTo>
                <a:cubicBezTo>
                  <a:pt x="374442" y="499833"/>
                  <a:pt x="369885" y="495282"/>
                  <a:pt x="364569" y="495282"/>
                </a:cubicBezTo>
                <a:close/>
                <a:moveTo>
                  <a:pt x="506598" y="464943"/>
                </a:moveTo>
                <a:cubicBezTo>
                  <a:pt x="500522" y="464943"/>
                  <a:pt x="495965" y="469494"/>
                  <a:pt x="495965" y="474803"/>
                </a:cubicBezTo>
                <a:cubicBezTo>
                  <a:pt x="495965" y="480871"/>
                  <a:pt x="500522" y="485422"/>
                  <a:pt x="506598" y="485422"/>
                </a:cubicBezTo>
                <a:cubicBezTo>
                  <a:pt x="511915" y="485422"/>
                  <a:pt x="516472" y="480871"/>
                  <a:pt x="516472" y="474803"/>
                </a:cubicBezTo>
                <a:cubicBezTo>
                  <a:pt x="516472" y="469494"/>
                  <a:pt x="511915" y="464943"/>
                  <a:pt x="506598" y="464943"/>
                </a:cubicBezTo>
                <a:close/>
                <a:moveTo>
                  <a:pt x="465584" y="464943"/>
                </a:moveTo>
                <a:cubicBezTo>
                  <a:pt x="460268" y="464943"/>
                  <a:pt x="455711" y="469494"/>
                  <a:pt x="455711" y="474803"/>
                </a:cubicBezTo>
                <a:cubicBezTo>
                  <a:pt x="455711" y="480871"/>
                  <a:pt x="460268" y="485422"/>
                  <a:pt x="465584" y="485422"/>
                </a:cubicBezTo>
                <a:cubicBezTo>
                  <a:pt x="471661" y="485422"/>
                  <a:pt x="476218" y="480871"/>
                  <a:pt x="476218" y="474803"/>
                </a:cubicBezTo>
                <a:cubicBezTo>
                  <a:pt x="476218" y="469494"/>
                  <a:pt x="471661" y="464943"/>
                  <a:pt x="465584" y="464943"/>
                </a:cubicBezTo>
                <a:close/>
                <a:moveTo>
                  <a:pt x="425330" y="464943"/>
                </a:moveTo>
                <a:cubicBezTo>
                  <a:pt x="420013" y="464943"/>
                  <a:pt x="415456" y="469494"/>
                  <a:pt x="415456" y="474803"/>
                </a:cubicBezTo>
                <a:cubicBezTo>
                  <a:pt x="415456" y="480871"/>
                  <a:pt x="420013" y="485422"/>
                  <a:pt x="425330" y="485422"/>
                </a:cubicBezTo>
                <a:cubicBezTo>
                  <a:pt x="430647" y="485422"/>
                  <a:pt x="435204" y="480871"/>
                  <a:pt x="435204" y="474803"/>
                </a:cubicBezTo>
                <a:cubicBezTo>
                  <a:pt x="435204" y="469494"/>
                  <a:pt x="430647" y="464943"/>
                  <a:pt x="425330" y="464943"/>
                </a:cubicBezTo>
                <a:close/>
                <a:moveTo>
                  <a:pt x="385076" y="464943"/>
                </a:moveTo>
                <a:cubicBezTo>
                  <a:pt x="378999" y="464943"/>
                  <a:pt x="374442" y="469494"/>
                  <a:pt x="374442" y="474803"/>
                </a:cubicBezTo>
                <a:cubicBezTo>
                  <a:pt x="374442" y="480871"/>
                  <a:pt x="378999" y="485422"/>
                  <a:pt x="385076" y="485422"/>
                </a:cubicBezTo>
                <a:cubicBezTo>
                  <a:pt x="390392" y="485422"/>
                  <a:pt x="394949" y="480871"/>
                  <a:pt x="394949" y="474803"/>
                </a:cubicBezTo>
                <a:cubicBezTo>
                  <a:pt x="394949" y="469494"/>
                  <a:pt x="390392" y="464943"/>
                  <a:pt x="385076" y="464943"/>
                </a:cubicBezTo>
                <a:close/>
                <a:moveTo>
                  <a:pt x="344062" y="464943"/>
                </a:moveTo>
                <a:cubicBezTo>
                  <a:pt x="338745" y="464943"/>
                  <a:pt x="334188" y="469494"/>
                  <a:pt x="334188" y="474803"/>
                </a:cubicBezTo>
                <a:cubicBezTo>
                  <a:pt x="334188" y="480871"/>
                  <a:pt x="338745" y="485422"/>
                  <a:pt x="344062" y="485422"/>
                </a:cubicBezTo>
                <a:cubicBezTo>
                  <a:pt x="350138" y="485422"/>
                  <a:pt x="354695" y="480871"/>
                  <a:pt x="354695" y="474803"/>
                </a:cubicBezTo>
                <a:cubicBezTo>
                  <a:pt x="354695" y="469494"/>
                  <a:pt x="350138" y="464943"/>
                  <a:pt x="344062" y="464943"/>
                </a:cubicBezTo>
                <a:close/>
                <a:moveTo>
                  <a:pt x="106333" y="444464"/>
                </a:moveTo>
                <a:cubicBezTo>
                  <a:pt x="81269" y="444464"/>
                  <a:pt x="60762" y="464943"/>
                  <a:pt x="60762" y="489973"/>
                </a:cubicBezTo>
                <a:cubicBezTo>
                  <a:pt x="60762" y="515003"/>
                  <a:pt x="81269" y="535482"/>
                  <a:pt x="106333" y="535482"/>
                </a:cubicBezTo>
                <a:cubicBezTo>
                  <a:pt x="131397" y="535482"/>
                  <a:pt x="151904" y="515003"/>
                  <a:pt x="151904" y="489973"/>
                </a:cubicBezTo>
                <a:cubicBezTo>
                  <a:pt x="151904" y="464943"/>
                  <a:pt x="131397" y="444464"/>
                  <a:pt x="106333" y="444464"/>
                </a:cubicBezTo>
                <a:close/>
                <a:moveTo>
                  <a:pt x="8355" y="404264"/>
                </a:moveTo>
                <a:lnTo>
                  <a:pt x="599260" y="404264"/>
                </a:lnTo>
                <a:cubicBezTo>
                  <a:pt x="604576" y="411849"/>
                  <a:pt x="607614" y="420951"/>
                  <a:pt x="607614" y="430811"/>
                </a:cubicBezTo>
                <a:lnTo>
                  <a:pt x="607614" y="549893"/>
                </a:lnTo>
                <a:cubicBezTo>
                  <a:pt x="607614" y="575682"/>
                  <a:pt x="586348" y="596161"/>
                  <a:pt x="561284" y="596161"/>
                </a:cubicBezTo>
                <a:lnTo>
                  <a:pt x="46331" y="596161"/>
                </a:lnTo>
                <a:cubicBezTo>
                  <a:pt x="21267" y="596161"/>
                  <a:pt x="0" y="575682"/>
                  <a:pt x="0" y="549893"/>
                </a:cubicBezTo>
                <a:lnTo>
                  <a:pt x="0" y="430811"/>
                </a:lnTo>
                <a:cubicBezTo>
                  <a:pt x="0" y="420951"/>
                  <a:pt x="3038" y="411849"/>
                  <a:pt x="8355" y="404264"/>
                </a:cubicBezTo>
                <a:close/>
                <a:moveTo>
                  <a:pt x="526346" y="303390"/>
                </a:moveTo>
                <a:cubicBezTo>
                  <a:pt x="521029" y="303390"/>
                  <a:pt x="516472" y="307941"/>
                  <a:pt x="516472" y="313251"/>
                </a:cubicBezTo>
                <a:cubicBezTo>
                  <a:pt x="516472" y="318560"/>
                  <a:pt x="521029" y="323111"/>
                  <a:pt x="526346" y="323111"/>
                </a:cubicBezTo>
                <a:cubicBezTo>
                  <a:pt x="532422" y="323111"/>
                  <a:pt x="536979" y="318560"/>
                  <a:pt x="536979" y="313251"/>
                </a:cubicBezTo>
                <a:cubicBezTo>
                  <a:pt x="536979" y="307941"/>
                  <a:pt x="532422" y="303390"/>
                  <a:pt x="526346" y="303390"/>
                </a:cubicBezTo>
                <a:close/>
                <a:moveTo>
                  <a:pt x="486091" y="303390"/>
                </a:moveTo>
                <a:cubicBezTo>
                  <a:pt x="480775" y="303390"/>
                  <a:pt x="476218" y="307941"/>
                  <a:pt x="476218" y="313251"/>
                </a:cubicBezTo>
                <a:cubicBezTo>
                  <a:pt x="476218" y="318560"/>
                  <a:pt x="480775" y="323111"/>
                  <a:pt x="486091" y="323111"/>
                </a:cubicBezTo>
                <a:cubicBezTo>
                  <a:pt x="491408" y="323111"/>
                  <a:pt x="495965" y="318560"/>
                  <a:pt x="495965" y="313251"/>
                </a:cubicBezTo>
                <a:cubicBezTo>
                  <a:pt x="495965" y="307941"/>
                  <a:pt x="491408" y="303390"/>
                  <a:pt x="486091" y="303390"/>
                </a:cubicBezTo>
                <a:close/>
                <a:moveTo>
                  <a:pt x="445837" y="303390"/>
                </a:moveTo>
                <a:cubicBezTo>
                  <a:pt x="439761" y="303390"/>
                  <a:pt x="435204" y="307941"/>
                  <a:pt x="435204" y="313251"/>
                </a:cubicBezTo>
                <a:cubicBezTo>
                  <a:pt x="435204" y="318560"/>
                  <a:pt x="439761" y="323111"/>
                  <a:pt x="445837" y="323111"/>
                </a:cubicBezTo>
                <a:cubicBezTo>
                  <a:pt x="451154" y="323111"/>
                  <a:pt x="455711" y="318560"/>
                  <a:pt x="455711" y="313251"/>
                </a:cubicBezTo>
                <a:cubicBezTo>
                  <a:pt x="455711" y="307941"/>
                  <a:pt x="451154" y="303390"/>
                  <a:pt x="445837" y="303390"/>
                </a:cubicBezTo>
                <a:close/>
                <a:moveTo>
                  <a:pt x="404823" y="303390"/>
                </a:moveTo>
                <a:cubicBezTo>
                  <a:pt x="399506" y="303390"/>
                  <a:pt x="394949" y="307941"/>
                  <a:pt x="394949" y="313251"/>
                </a:cubicBezTo>
                <a:cubicBezTo>
                  <a:pt x="394949" y="318560"/>
                  <a:pt x="399506" y="323111"/>
                  <a:pt x="404823" y="323111"/>
                </a:cubicBezTo>
                <a:cubicBezTo>
                  <a:pt x="410899" y="323111"/>
                  <a:pt x="415456" y="318560"/>
                  <a:pt x="415456" y="313251"/>
                </a:cubicBezTo>
                <a:cubicBezTo>
                  <a:pt x="415456" y="307941"/>
                  <a:pt x="410899" y="303390"/>
                  <a:pt x="404823" y="303390"/>
                </a:cubicBezTo>
                <a:close/>
                <a:moveTo>
                  <a:pt x="364569" y="303390"/>
                </a:moveTo>
                <a:cubicBezTo>
                  <a:pt x="359252" y="303390"/>
                  <a:pt x="354695" y="307941"/>
                  <a:pt x="354695" y="313251"/>
                </a:cubicBezTo>
                <a:cubicBezTo>
                  <a:pt x="354695" y="318560"/>
                  <a:pt x="359252" y="323111"/>
                  <a:pt x="364569" y="323111"/>
                </a:cubicBezTo>
                <a:cubicBezTo>
                  <a:pt x="369885" y="323111"/>
                  <a:pt x="374442" y="318560"/>
                  <a:pt x="374442" y="313251"/>
                </a:cubicBezTo>
                <a:cubicBezTo>
                  <a:pt x="374442" y="307941"/>
                  <a:pt x="369885" y="303390"/>
                  <a:pt x="364569" y="303390"/>
                </a:cubicBezTo>
                <a:close/>
                <a:moveTo>
                  <a:pt x="506598" y="273048"/>
                </a:moveTo>
                <a:cubicBezTo>
                  <a:pt x="500522" y="273048"/>
                  <a:pt x="495965" y="277600"/>
                  <a:pt x="495965" y="282909"/>
                </a:cubicBezTo>
                <a:cubicBezTo>
                  <a:pt x="495965" y="288219"/>
                  <a:pt x="500522" y="292770"/>
                  <a:pt x="506598" y="292770"/>
                </a:cubicBezTo>
                <a:cubicBezTo>
                  <a:pt x="511915" y="292770"/>
                  <a:pt x="516472" y="288219"/>
                  <a:pt x="516472" y="282909"/>
                </a:cubicBezTo>
                <a:cubicBezTo>
                  <a:pt x="516472" y="277600"/>
                  <a:pt x="511915" y="273048"/>
                  <a:pt x="506598" y="273048"/>
                </a:cubicBezTo>
                <a:close/>
                <a:moveTo>
                  <a:pt x="465584" y="273048"/>
                </a:moveTo>
                <a:cubicBezTo>
                  <a:pt x="460268" y="273048"/>
                  <a:pt x="455711" y="277600"/>
                  <a:pt x="455711" y="282909"/>
                </a:cubicBezTo>
                <a:cubicBezTo>
                  <a:pt x="455711" y="288219"/>
                  <a:pt x="460268" y="292770"/>
                  <a:pt x="465584" y="292770"/>
                </a:cubicBezTo>
                <a:cubicBezTo>
                  <a:pt x="471661" y="292770"/>
                  <a:pt x="476218" y="288219"/>
                  <a:pt x="476218" y="282909"/>
                </a:cubicBezTo>
                <a:cubicBezTo>
                  <a:pt x="476218" y="277600"/>
                  <a:pt x="471661" y="273048"/>
                  <a:pt x="465584" y="273048"/>
                </a:cubicBezTo>
                <a:close/>
                <a:moveTo>
                  <a:pt x="425330" y="273048"/>
                </a:moveTo>
                <a:cubicBezTo>
                  <a:pt x="420013" y="273048"/>
                  <a:pt x="415456" y="277600"/>
                  <a:pt x="415456" y="282909"/>
                </a:cubicBezTo>
                <a:cubicBezTo>
                  <a:pt x="415456" y="288219"/>
                  <a:pt x="420013" y="292770"/>
                  <a:pt x="425330" y="292770"/>
                </a:cubicBezTo>
                <a:cubicBezTo>
                  <a:pt x="430647" y="292770"/>
                  <a:pt x="435204" y="288219"/>
                  <a:pt x="435204" y="282909"/>
                </a:cubicBezTo>
                <a:cubicBezTo>
                  <a:pt x="435204" y="277600"/>
                  <a:pt x="430647" y="273048"/>
                  <a:pt x="425330" y="273048"/>
                </a:cubicBezTo>
                <a:close/>
                <a:moveTo>
                  <a:pt x="385076" y="273048"/>
                </a:moveTo>
                <a:cubicBezTo>
                  <a:pt x="378999" y="273048"/>
                  <a:pt x="374442" y="277600"/>
                  <a:pt x="374442" y="282909"/>
                </a:cubicBezTo>
                <a:cubicBezTo>
                  <a:pt x="374442" y="288219"/>
                  <a:pt x="378999" y="292770"/>
                  <a:pt x="385076" y="292770"/>
                </a:cubicBezTo>
                <a:cubicBezTo>
                  <a:pt x="390392" y="292770"/>
                  <a:pt x="394949" y="288219"/>
                  <a:pt x="394949" y="282909"/>
                </a:cubicBezTo>
                <a:cubicBezTo>
                  <a:pt x="394949" y="277600"/>
                  <a:pt x="390392" y="273048"/>
                  <a:pt x="385076" y="273048"/>
                </a:cubicBezTo>
                <a:close/>
                <a:moveTo>
                  <a:pt x="344062" y="273048"/>
                </a:moveTo>
                <a:cubicBezTo>
                  <a:pt x="338745" y="273048"/>
                  <a:pt x="334188" y="277600"/>
                  <a:pt x="334188" y="282909"/>
                </a:cubicBezTo>
                <a:cubicBezTo>
                  <a:pt x="334188" y="288219"/>
                  <a:pt x="338745" y="292770"/>
                  <a:pt x="344062" y="292770"/>
                </a:cubicBezTo>
                <a:cubicBezTo>
                  <a:pt x="350138" y="292770"/>
                  <a:pt x="354695" y="288219"/>
                  <a:pt x="354695" y="282909"/>
                </a:cubicBezTo>
                <a:cubicBezTo>
                  <a:pt x="354695" y="277600"/>
                  <a:pt x="350138" y="273048"/>
                  <a:pt x="344062" y="273048"/>
                </a:cubicBezTo>
                <a:close/>
                <a:moveTo>
                  <a:pt x="106333" y="252568"/>
                </a:moveTo>
                <a:cubicBezTo>
                  <a:pt x="81269" y="252568"/>
                  <a:pt x="60762" y="273048"/>
                  <a:pt x="60762" y="298080"/>
                </a:cubicBezTo>
                <a:cubicBezTo>
                  <a:pt x="60762" y="323111"/>
                  <a:pt x="81269" y="343592"/>
                  <a:pt x="106333" y="343592"/>
                </a:cubicBezTo>
                <a:cubicBezTo>
                  <a:pt x="131397" y="343592"/>
                  <a:pt x="151904" y="323111"/>
                  <a:pt x="151904" y="298080"/>
                </a:cubicBezTo>
                <a:cubicBezTo>
                  <a:pt x="151904" y="273048"/>
                  <a:pt x="131397" y="252568"/>
                  <a:pt x="106333" y="252568"/>
                </a:cubicBezTo>
                <a:close/>
                <a:moveTo>
                  <a:pt x="8355" y="212366"/>
                </a:moveTo>
                <a:lnTo>
                  <a:pt x="599260" y="212366"/>
                </a:lnTo>
                <a:cubicBezTo>
                  <a:pt x="604576" y="219951"/>
                  <a:pt x="607614" y="228295"/>
                  <a:pt x="607614" y="238156"/>
                </a:cubicBezTo>
                <a:lnTo>
                  <a:pt x="607614" y="358004"/>
                </a:lnTo>
                <a:cubicBezTo>
                  <a:pt x="607614" y="367865"/>
                  <a:pt x="604576" y="376209"/>
                  <a:pt x="599260" y="383794"/>
                </a:cubicBezTo>
                <a:lnTo>
                  <a:pt x="8355" y="383794"/>
                </a:lnTo>
                <a:cubicBezTo>
                  <a:pt x="3038" y="376209"/>
                  <a:pt x="0" y="367865"/>
                  <a:pt x="0" y="358004"/>
                </a:cubicBezTo>
                <a:lnTo>
                  <a:pt x="0" y="238156"/>
                </a:lnTo>
                <a:cubicBezTo>
                  <a:pt x="0" y="228295"/>
                  <a:pt x="3038" y="219951"/>
                  <a:pt x="8355" y="212366"/>
                </a:cubicBezTo>
                <a:close/>
                <a:moveTo>
                  <a:pt x="526346" y="110739"/>
                </a:moveTo>
                <a:cubicBezTo>
                  <a:pt x="521029" y="110739"/>
                  <a:pt x="516472" y="115290"/>
                  <a:pt x="516472" y="121358"/>
                </a:cubicBezTo>
                <a:cubicBezTo>
                  <a:pt x="516472" y="126667"/>
                  <a:pt x="521029" y="131218"/>
                  <a:pt x="526346" y="131218"/>
                </a:cubicBezTo>
                <a:cubicBezTo>
                  <a:pt x="532422" y="131218"/>
                  <a:pt x="536979" y="126667"/>
                  <a:pt x="536979" y="121358"/>
                </a:cubicBezTo>
                <a:cubicBezTo>
                  <a:pt x="536979" y="115290"/>
                  <a:pt x="532422" y="110739"/>
                  <a:pt x="526346" y="110739"/>
                </a:cubicBezTo>
                <a:close/>
                <a:moveTo>
                  <a:pt x="486091" y="110739"/>
                </a:moveTo>
                <a:cubicBezTo>
                  <a:pt x="480775" y="110739"/>
                  <a:pt x="476218" y="115290"/>
                  <a:pt x="476218" y="121358"/>
                </a:cubicBezTo>
                <a:cubicBezTo>
                  <a:pt x="476218" y="126667"/>
                  <a:pt x="480775" y="131218"/>
                  <a:pt x="486091" y="131218"/>
                </a:cubicBezTo>
                <a:cubicBezTo>
                  <a:pt x="491408" y="131218"/>
                  <a:pt x="495965" y="126667"/>
                  <a:pt x="495965" y="121358"/>
                </a:cubicBezTo>
                <a:cubicBezTo>
                  <a:pt x="495965" y="115290"/>
                  <a:pt x="491408" y="110739"/>
                  <a:pt x="486091" y="110739"/>
                </a:cubicBezTo>
                <a:close/>
                <a:moveTo>
                  <a:pt x="445837" y="110739"/>
                </a:moveTo>
                <a:cubicBezTo>
                  <a:pt x="439761" y="110739"/>
                  <a:pt x="435204" y="115290"/>
                  <a:pt x="435204" y="121358"/>
                </a:cubicBezTo>
                <a:cubicBezTo>
                  <a:pt x="435204" y="126667"/>
                  <a:pt x="439761" y="131218"/>
                  <a:pt x="445837" y="131218"/>
                </a:cubicBezTo>
                <a:cubicBezTo>
                  <a:pt x="451154" y="131218"/>
                  <a:pt x="455711" y="126667"/>
                  <a:pt x="455711" y="121358"/>
                </a:cubicBezTo>
                <a:cubicBezTo>
                  <a:pt x="455711" y="115290"/>
                  <a:pt x="451154" y="110739"/>
                  <a:pt x="445837" y="110739"/>
                </a:cubicBezTo>
                <a:close/>
                <a:moveTo>
                  <a:pt x="404823" y="110739"/>
                </a:moveTo>
                <a:cubicBezTo>
                  <a:pt x="399506" y="110739"/>
                  <a:pt x="394949" y="115290"/>
                  <a:pt x="394949" y="121358"/>
                </a:cubicBezTo>
                <a:cubicBezTo>
                  <a:pt x="394949" y="126667"/>
                  <a:pt x="399506" y="131218"/>
                  <a:pt x="404823" y="131218"/>
                </a:cubicBezTo>
                <a:cubicBezTo>
                  <a:pt x="410899" y="131218"/>
                  <a:pt x="415456" y="126667"/>
                  <a:pt x="415456" y="121358"/>
                </a:cubicBezTo>
                <a:cubicBezTo>
                  <a:pt x="415456" y="115290"/>
                  <a:pt x="410899" y="110739"/>
                  <a:pt x="404823" y="110739"/>
                </a:cubicBezTo>
                <a:close/>
                <a:moveTo>
                  <a:pt x="364569" y="110739"/>
                </a:moveTo>
                <a:cubicBezTo>
                  <a:pt x="359252" y="110739"/>
                  <a:pt x="354695" y="115290"/>
                  <a:pt x="354695" y="121358"/>
                </a:cubicBezTo>
                <a:cubicBezTo>
                  <a:pt x="354695" y="126667"/>
                  <a:pt x="359252" y="131218"/>
                  <a:pt x="364569" y="131218"/>
                </a:cubicBezTo>
                <a:cubicBezTo>
                  <a:pt x="369885" y="131218"/>
                  <a:pt x="374442" y="126667"/>
                  <a:pt x="374442" y="121358"/>
                </a:cubicBezTo>
                <a:cubicBezTo>
                  <a:pt x="374442" y="115290"/>
                  <a:pt x="369885" y="110739"/>
                  <a:pt x="364569" y="110739"/>
                </a:cubicBezTo>
                <a:close/>
                <a:moveTo>
                  <a:pt x="506598" y="80399"/>
                </a:moveTo>
                <a:cubicBezTo>
                  <a:pt x="500522" y="80399"/>
                  <a:pt x="495965" y="84950"/>
                  <a:pt x="495965" y="91018"/>
                </a:cubicBezTo>
                <a:cubicBezTo>
                  <a:pt x="495965" y="96328"/>
                  <a:pt x="500522" y="100879"/>
                  <a:pt x="506598" y="100879"/>
                </a:cubicBezTo>
                <a:cubicBezTo>
                  <a:pt x="511915" y="100879"/>
                  <a:pt x="516472" y="96328"/>
                  <a:pt x="516472" y="91018"/>
                </a:cubicBezTo>
                <a:cubicBezTo>
                  <a:pt x="516472" y="84950"/>
                  <a:pt x="511915" y="80399"/>
                  <a:pt x="506598" y="80399"/>
                </a:cubicBezTo>
                <a:close/>
                <a:moveTo>
                  <a:pt x="465584" y="80399"/>
                </a:moveTo>
                <a:cubicBezTo>
                  <a:pt x="460268" y="80399"/>
                  <a:pt x="455711" y="84950"/>
                  <a:pt x="455711" y="91018"/>
                </a:cubicBezTo>
                <a:cubicBezTo>
                  <a:pt x="455711" y="96328"/>
                  <a:pt x="460268" y="100879"/>
                  <a:pt x="465584" y="100879"/>
                </a:cubicBezTo>
                <a:cubicBezTo>
                  <a:pt x="471661" y="100879"/>
                  <a:pt x="476218" y="96328"/>
                  <a:pt x="476218" y="91018"/>
                </a:cubicBezTo>
                <a:cubicBezTo>
                  <a:pt x="476218" y="84950"/>
                  <a:pt x="471661" y="80399"/>
                  <a:pt x="465584" y="80399"/>
                </a:cubicBezTo>
                <a:close/>
                <a:moveTo>
                  <a:pt x="425330" y="80399"/>
                </a:moveTo>
                <a:cubicBezTo>
                  <a:pt x="420013" y="80399"/>
                  <a:pt x="415456" y="84950"/>
                  <a:pt x="415456" y="91018"/>
                </a:cubicBezTo>
                <a:cubicBezTo>
                  <a:pt x="415456" y="96328"/>
                  <a:pt x="420013" y="100879"/>
                  <a:pt x="425330" y="100879"/>
                </a:cubicBezTo>
                <a:cubicBezTo>
                  <a:pt x="430647" y="100879"/>
                  <a:pt x="435204" y="96328"/>
                  <a:pt x="435204" y="91018"/>
                </a:cubicBezTo>
                <a:cubicBezTo>
                  <a:pt x="435204" y="84950"/>
                  <a:pt x="430647" y="80399"/>
                  <a:pt x="425330" y="80399"/>
                </a:cubicBezTo>
                <a:close/>
                <a:moveTo>
                  <a:pt x="385076" y="80399"/>
                </a:moveTo>
                <a:cubicBezTo>
                  <a:pt x="378999" y="80399"/>
                  <a:pt x="374442" y="84950"/>
                  <a:pt x="374442" y="91018"/>
                </a:cubicBezTo>
                <a:cubicBezTo>
                  <a:pt x="374442" y="96328"/>
                  <a:pt x="378999" y="100879"/>
                  <a:pt x="385076" y="100879"/>
                </a:cubicBezTo>
                <a:cubicBezTo>
                  <a:pt x="390392" y="100879"/>
                  <a:pt x="394949" y="96328"/>
                  <a:pt x="394949" y="91018"/>
                </a:cubicBezTo>
                <a:cubicBezTo>
                  <a:pt x="394949" y="84950"/>
                  <a:pt x="390392" y="80399"/>
                  <a:pt x="385076" y="80399"/>
                </a:cubicBezTo>
                <a:close/>
                <a:moveTo>
                  <a:pt x="344062" y="80399"/>
                </a:moveTo>
                <a:cubicBezTo>
                  <a:pt x="338745" y="80399"/>
                  <a:pt x="334188" y="84950"/>
                  <a:pt x="334188" y="91018"/>
                </a:cubicBezTo>
                <a:cubicBezTo>
                  <a:pt x="334188" y="96328"/>
                  <a:pt x="338745" y="100879"/>
                  <a:pt x="344062" y="100879"/>
                </a:cubicBezTo>
                <a:cubicBezTo>
                  <a:pt x="350138" y="100879"/>
                  <a:pt x="354695" y="96328"/>
                  <a:pt x="354695" y="91018"/>
                </a:cubicBezTo>
                <a:cubicBezTo>
                  <a:pt x="354695" y="84950"/>
                  <a:pt x="350138" y="80399"/>
                  <a:pt x="344062" y="80399"/>
                </a:cubicBezTo>
                <a:close/>
                <a:moveTo>
                  <a:pt x="106333" y="60679"/>
                </a:moveTo>
                <a:cubicBezTo>
                  <a:pt x="81269" y="60679"/>
                  <a:pt x="60762" y="81158"/>
                  <a:pt x="60762" y="106188"/>
                </a:cubicBezTo>
                <a:cubicBezTo>
                  <a:pt x="60762" y="131218"/>
                  <a:pt x="81269" y="151697"/>
                  <a:pt x="106333" y="151697"/>
                </a:cubicBezTo>
                <a:cubicBezTo>
                  <a:pt x="131397" y="151697"/>
                  <a:pt x="151904" y="131218"/>
                  <a:pt x="151904" y="106188"/>
                </a:cubicBezTo>
                <a:cubicBezTo>
                  <a:pt x="151904" y="81158"/>
                  <a:pt x="131397" y="60679"/>
                  <a:pt x="106333" y="60679"/>
                </a:cubicBezTo>
                <a:close/>
                <a:moveTo>
                  <a:pt x="46331" y="0"/>
                </a:moveTo>
                <a:lnTo>
                  <a:pt x="561284" y="0"/>
                </a:lnTo>
                <a:cubicBezTo>
                  <a:pt x="586348" y="0"/>
                  <a:pt x="607614" y="20479"/>
                  <a:pt x="607614" y="46268"/>
                </a:cubicBezTo>
                <a:lnTo>
                  <a:pt x="607614" y="165350"/>
                </a:lnTo>
                <a:cubicBezTo>
                  <a:pt x="607614" y="175210"/>
                  <a:pt x="604576" y="184312"/>
                  <a:pt x="599260" y="191897"/>
                </a:cubicBezTo>
                <a:lnTo>
                  <a:pt x="8355" y="191897"/>
                </a:lnTo>
                <a:cubicBezTo>
                  <a:pt x="3038" y="184312"/>
                  <a:pt x="0" y="175210"/>
                  <a:pt x="0" y="165350"/>
                </a:cubicBezTo>
                <a:lnTo>
                  <a:pt x="0" y="46268"/>
                </a:lnTo>
                <a:cubicBezTo>
                  <a:pt x="0" y="20479"/>
                  <a:pt x="21267" y="0"/>
                  <a:pt x="463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network-support_80787">
            <a:extLst>
              <a:ext uri="{FF2B5EF4-FFF2-40B4-BE49-F238E27FC236}">
                <a16:creationId xmlns:a16="http://schemas.microsoft.com/office/drawing/2014/main" id="{BAE2B593-60FE-43C2-93A2-238A915E37F2}"/>
              </a:ext>
            </a:extLst>
          </p:cNvPr>
          <p:cNvSpPr/>
          <p:nvPr/>
        </p:nvSpPr>
        <p:spPr>
          <a:xfrm>
            <a:off x="2441598" y="4750589"/>
            <a:ext cx="609685" cy="439045"/>
          </a:xfrm>
          <a:custGeom>
            <a:avLst/>
            <a:gdLst>
              <a:gd name="connsiteX0" fmla="*/ 373273 h 605239"/>
              <a:gd name="connsiteY0" fmla="*/ 373273 h 605239"/>
              <a:gd name="connsiteX1" fmla="*/ 373273 h 605239"/>
              <a:gd name="connsiteY1" fmla="*/ 373273 h 605239"/>
              <a:gd name="connsiteX2" fmla="*/ 373273 h 605239"/>
              <a:gd name="connsiteY2" fmla="*/ 373273 h 605239"/>
              <a:gd name="connsiteX3" fmla="*/ 373273 h 605239"/>
              <a:gd name="connsiteY3" fmla="*/ 373273 h 605239"/>
              <a:gd name="connsiteX4" fmla="*/ 373273 h 605239"/>
              <a:gd name="connsiteY4" fmla="*/ 373273 h 605239"/>
              <a:gd name="connsiteX5" fmla="*/ 373273 h 605239"/>
              <a:gd name="connsiteY5" fmla="*/ 373273 h 605239"/>
              <a:gd name="connsiteX6" fmla="*/ 373273 h 605239"/>
              <a:gd name="connsiteY6" fmla="*/ 373273 h 605239"/>
              <a:gd name="connsiteX7" fmla="*/ 373273 h 605239"/>
              <a:gd name="connsiteY7" fmla="*/ 373273 h 605239"/>
              <a:gd name="connsiteX8" fmla="*/ 373273 h 605239"/>
              <a:gd name="connsiteY8" fmla="*/ 373273 h 605239"/>
              <a:gd name="connsiteX9" fmla="*/ 373273 h 605239"/>
              <a:gd name="connsiteY9" fmla="*/ 373273 h 605239"/>
              <a:gd name="connsiteX10" fmla="*/ 373273 h 605239"/>
              <a:gd name="connsiteY10" fmla="*/ 373273 h 605239"/>
              <a:gd name="connsiteX11" fmla="*/ 373273 h 605239"/>
              <a:gd name="connsiteY11" fmla="*/ 373273 h 605239"/>
              <a:gd name="connsiteX12" fmla="*/ 373273 h 605239"/>
              <a:gd name="connsiteY12" fmla="*/ 373273 h 605239"/>
              <a:gd name="connsiteX13" fmla="*/ 373273 h 605239"/>
              <a:gd name="connsiteY13" fmla="*/ 373273 h 605239"/>
              <a:gd name="connsiteX14" fmla="*/ 373273 h 605239"/>
              <a:gd name="connsiteY14" fmla="*/ 373273 h 605239"/>
              <a:gd name="connsiteX15" fmla="*/ 373273 h 605239"/>
              <a:gd name="connsiteY15" fmla="*/ 373273 h 605239"/>
              <a:gd name="connsiteX16" fmla="*/ 373273 h 605239"/>
              <a:gd name="connsiteY16" fmla="*/ 373273 h 605239"/>
              <a:gd name="connsiteX17" fmla="*/ 373273 h 605239"/>
              <a:gd name="connsiteY17" fmla="*/ 373273 h 605239"/>
              <a:gd name="connsiteX18" fmla="*/ 373273 h 605239"/>
              <a:gd name="connsiteY18" fmla="*/ 373273 h 605239"/>
              <a:gd name="connsiteX19" fmla="*/ 373273 h 605239"/>
              <a:gd name="connsiteY19" fmla="*/ 373273 h 605239"/>
              <a:gd name="connsiteX20" fmla="*/ 373273 h 605239"/>
              <a:gd name="connsiteY20" fmla="*/ 373273 h 605239"/>
              <a:gd name="connsiteX21" fmla="*/ 373273 h 605239"/>
              <a:gd name="connsiteY21" fmla="*/ 373273 h 605239"/>
              <a:gd name="connsiteX22" fmla="*/ 373273 h 605239"/>
              <a:gd name="connsiteY22" fmla="*/ 373273 h 605239"/>
              <a:gd name="connsiteX23" fmla="*/ 373273 h 605239"/>
              <a:gd name="connsiteY23" fmla="*/ 373273 h 605239"/>
              <a:gd name="connsiteX24" fmla="*/ 373273 h 605239"/>
              <a:gd name="connsiteY24" fmla="*/ 373273 h 605239"/>
              <a:gd name="connsiteX25" fmla="*/ 373273 h 605239"/>
              <a:gd name="connsiteY25" fmla="*/ 373273 h 605239"/>
              <a:gd name="connsiteX26" fmla="*/ 373273 h 605239"/>
              <a:gd name="connsiteY26" fmla="*/ 373273 h 605239"/>
              <a:gd name="connsiteX27" fmla="*/ 373273 h 605239"/>
              <a:gd name="connsiteY27" fmla="*/ 373273 h 605239"/>
              <a:gd name="connsiteX28" fmla="*/ 373273 h 605239"/>
              <a:gd name="connsiteY28" fmla="*/ 373273 h 605239"/>
              <a:gd name="connsiteX29" fmla="*/ 373273 h 605239"/>
              <a:gd name="connsiteY29" fmla="*/ 373273 h 605239"/>
              <a:gd name="connsiteX30" fmla="*/ 373273 h 605239"/>
              <a:gd name="connsiteY30" fmla="*/ 373273 h 605239"/>
              <a:gd name="connsiteX31" fmla="*/ 373273 h 605239"/>
              <a:gd name="connsiteY31" fmla="*/ 373273 h 605239"/>
              <a:gd name="connsiteX32" fmla="*/ 373273 h 605239"/>
              <a:gd name="connsiteY32" fmla="*/ 373273 h 605239"/>
              <a:gd name="connsiteX33" fmla="*/ 373273 h 605239"/>
              <a:gd name="connsiteY33" fmla="*/ 373273 h 605239"/>
              <a:gd name="connsiteX34" fmla="*/ 373273 h 605239"/>
              <a:gd name="connsiteY34" fmla="*/ 373273 h 605239"/>
              <a:gd name="connsiteX35" fmla="*/ 373273 h 605239"/>
              <a:gd name="connsiteY35" fmla="*/ 373273 h 605239"/>
              <a:gd name="connsiteX36" fmla="*/ 373273 h 605239"/>
              <a:gd name="connsiteY36" fmla="*/ 373273 h 605239"/>
              <a:gd name="connsiteX37" fmla="*/ 373273 h 605239"/>
              <a:gd name="connsiteY37" fmla="*/ 373273 h 605239"/>
              <a:gd name="connsiteX38" fmla="*/ 373273 h 605239"/>
              <a:gd name="connsiteY38" fmla="*/ 373273 h 605239"/>
              <a:gd name="connsiteX39" fmla="*/ 373273 h 605239"/>
              <a:gd name="connsiteY39" fmla="*/ 373273 h 605239"/>
              <a:gd name="connsiteX40" fmla="*/ 373273 h 605239"/>
              <a:gd name="connsiteY40" fmla="*/ 373273 h 605239"/>
              <a:gd name="connsiteX41" fmla="*/ 373273 h 605239"/>
              <a:gd name="connsiteY41" fmla="*/ 373273 h 605239"/>
              <a:gd name="connsiteX42" fmla="*/ 373273 h 605239"/>
              <a:gd name="connsiteY42" fmla="*/ 373273 h 605239"/>
              <a:gd name="connsiteX43" fmla="*/ 373273 h 605239"/>
              <a:gd name="connsiteY43" fmla="*/ 373273 h 605239"/>
              <a:gd name="connsiteX44" fmla="*/ 373273 h 605239"/>
              <a:gd name="connsiteY44" fmla="*/ 373273 h 605239"/>
              <a:gd name="connsiteX45" fmla="*/ 373273 h 605239"/>
              <a:gd name="connsiteY45" fmla="*/ 373273 h 605239"/>
              <a:gd name="connsiteX46" fmla="*/ 373273 h 605239"/>
              <a:gd name="connsiteY46" fmla="*/ 373273 h 605239"/>
              <a:gd name="connsiteX47" fmla="*/ 373273 h 605239"/>
              <a:gd name="connsiteY47" fmla="*/ 373273 h 605239"/>
              <a:gd name="connsiteX48" fmla="*/ 373273 h 605239"/>
              <a:gd name="connsiteY48" fmla="*/ 373273 h 605239"/>
              <a:gd name="connsiteX49" fmla="*/ 373273 h 605239"/>
              <a:gd name="connsiteY49" fmla="*/ 373273 h 605239"/>
              <a:gd name="connsiteX50" fmla="*/ 373273 h 605239"/>
              <a:gd name="connsiteY50" fmla="*/ 373273 h 605239"/>
              <a:gd name="connsiteX51" fmla="*/ 373273 h 605239"/>
              <a:gd name="connsiteY51" fmla="*/ 373273 h 605239"/>
              <a:gd name="connsiteX52" fmla="*/ 373273 h 605239"/>
              <a:gd name="connsiteY52" fmla="*/ 373273 h 605239"/>
              <a:gd name="connsiteX53" fmla="*/ 373273 h 605239"/>
              <a:gd name="connsiteY53" fmla="*/ 373273 h 605239"/>
              <a:gd name="connsiteX54" fmla="*/ 373273 h 605239"/>
              <a:gd name="connsiteY54" fmla="*/ 373273 h 605239"/>
              <a:gd name="connsiteX55" fmla="*/ 373273 h 605239"/>
              <a:gd name="connsiteY55" fmla="*/ 373273 h 605239"/>
              <a:gd name="connsiteX56" fmla="*/ 373273 h 605239"/>
              <a:gd name="connsiteY56" fmla="*/ 373273 h 605239"/>
              <a:gd name="connsiteX57" fmla="*/ 373273 h 605239"/>
              <a:gd name="connsiteY57" fmla="*/ 373273 h 605239"/>
              <a:gd name="connsiteX58" fmla="*/ 373273 h 605239"/>
              <a:gd name="connsiteY58" fmla="*/ 373273 h 605239"/>
              <a:gd name="connsiteX59" fmla="*/ 373273 h 605239"/>
              <a:gd name="connsiteY59" fmla="*/ 373273 h 605239"/>
              <a:gd name="connsiteX60" fmla="*/ 373273 h 605239"/>
              <a:gd name="connsiteY60" fmla="*/ 373273 h 605239"/>
              <a:gd name="connsiteX61" fmla="*/ 373273 h 605239"/>
              <a:gd name="connsiteY61" fmla="*/ 373273 h 605239"/>
              <a:gd name="connsiteX62" fmla="*/ 373273 h 605239"/>
              <a:gd name="connsiteY62" fmla="*/ 373273 h 605239"/>
              <a:gd name="connsiteX63" fmla="*/ 373273 h 605239"/>
              <a:gd name="connsiteY63" fmla="*/ 373273 h 605239"/>
              <a:gd name="connsiteX64" fmla="*/ 373273 h 605239"/>
              <a:gd name="connsiteY64" fmla="*/ 373273 h 605239"/>
              <a:gd name="connsiteX65" fmla="*/ 373273 h 605239"/>
              <a:gd name="connsiteY65" fmla="*/ 373273 h 605239"/>
              <a:gd name="connsiteX66" fmla="*/ 373273 h 605239"/>
              <a:gd name="connsiteY66" fmla="*/ 373273 h 605239"/>
              <a:gd name="connsiteX67" fmla="*/ 373273 h 605239"/>
              <a:gd name="connsiteY67" fmla="*/ 373273 h 605239"/>
              <a:gd name="connsiteX68" fmla="*/ 373273 h 605239"/>
              <a:gd name="connsiteY68" fmla="*/ 373273 h 605239"/>
              <a:gd name="connsiteX69" fmla="*/ 373273 h 605239"/>
              <a:gd name="connsiteY69" fmla="*/ 373273 h 605239"/>
              <a:gd name="connsiteX70" fmla="*/ 373273 h 605239"/>
              <a:gd name="connsiteY70" fmla="*/ 373273 h 605239"/>
              <a:gd name="connsiteX71" fmla="*/ 373273 h 605239"/>
              <a:gd name="connsiteY71" fmla="*/ 373273 h 605239"/>
              <a:gd name="connsiteX72" fmla="*/ 373273 h 605239"/>
              <a:gd name="connsiteY72" fmla="*/ 373273 h 605239"/>
              <a:gd name="connsiteX73" fmla="*/ 373273 h 605239"/>
              <a:gd name="connsiteY73" fmla="*/ 373273 h 605239"/>
              <a:gd name="connsiteX74" fmla="*/ 373273 h 605239"/>
              <a:gd name="connsiteY74" fmla="*/ 373273 h 605239"/>
              <a:gd name="connsiteX75" fmla="*/ 373273 h 605239"/>
              <a:gd name="connsiteY75" fmla="*/ 373273 h 605239"/>
              <a:gd name="connsiteX76" fmla="*/ 373273 h 605239"/>
              <a:gd name="connsiteY76" fmla="*/ 373273 h 605239"/>
              <a:gd name="connsiteX77" fmla="*/ 373273 h 605239"/>
              <a:gd name="connsiteY77" fmla="*/ 373273 h 605239"/>
              <a:gd name="connsiteX78" fmla="*/ 373273 h 605239"/>
              <a:gd name="connsiteY78" fmla="*/ 373273 h 605239"/>
              <a:gd name="connsiteX79" fmla="*/ 373273 h 605239"/>
              <a:gd name="connsiteY79" fmla="*/ 373273 h 605239"/>
              <a:gd name="connsiteX80" fmla="*/ 373273 h 605239"/>
              <a:gd name="connsiteY80" fmla="*/ 373273 h 605239"/>
              <a:gd name="connsiteX81" fmla="*/ 373273 h 605239"/>
              <a:gd name="connsiteY81" fmla="*/ 373273 h 605239"/>
              <a:gd name="connsiteX82" fmla="*/ 373273 h 605239"/>
              <a:gd name="connsiteY82" fmla="*/ 373273 h 605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608037" h="437859">
                <a:moveTo>
                  <a:pt x="435614" y="275305"/>
                </a:moveTo>
                <a:cubicBezTo>
                  <a:pt x="437271" y="274359"/>
                  <a:pt x="439284" y="274596"/>
                  <a:pt x="440823" y="275778"/>
                </a:cubicBezTo>
                <a:cubicBezTo>
                  <a:pt x="448635" y="281809"/>
                  <a:pt x="457277" y="285948"/>
                  <a:pt x="466273" y="287959"/>
                </a:cubicBezTo>
                <a:cubicBezTo>
                  <a:pt x="467930" y="288313"/>
                  <a:pt x="469232" y="289496"/>
                  <a:pt x="469824" y="291033"/>
                </a:cubicBezTo>
                <a:lnTo>
                  <a:pt x="478939" y="315276"/>
                </a:lnTo>
                <a:lnTo>
                  <a:pt x="488172" y="291033"/>
                </a:lnTo>
                <a:cubicBezTo>
                  <a:pt x="488764" y="289496"/>
                  <a:pt x="490066" y="288313"/>
                  <a:pt x="491723" y="287959"/>
                </a:cubicBezTo>
                <a:cubicBezTo>
                  <a:pt x="500838" y="285948"/>
                  <a:pt x="509361" y="281809"/>
                  <a:pt x="517174" y="275778"/>
                </a:cubicBezTo>
                <a:cubicBezTo>
                  <a:pt x="518713" y="274596"/>
                  <a:pt x="520725" y="274359"/>
                  <a:pt x="522382" y="275305"/>
                </a:cubicBezTo>
                <a:cubicBezTo>
                  <a:pt x="529485" y="278971"/>
                  <a:pt x="564878" y="298247"/>
                  <a:pt x="573875" y="309954"/>
                </a:cubicBezTo>
                <a:cubicBezTo>
                  <a:pt x="591157" y="332423"/>
                  <a:pt x="603468" y="399829"/>
                  <a:pt x="607966" y="427738"/>
                </a:cubicBezTo>
                <a:cubicBezTo>
                  <a:pt x="608203" y="429157"/>
                  <a:pt x="607848" y="430694"/>
                  <a:pt x="606901" y="431758"/>
                </a:cubicBezTo>
                <a:cubicBezTo>
                  <a:pt x="605954" y="432823"/>
                  <a:pt x="604652" y="433414"/>
                  <a:pt x="603231" y="433414"/>
                </a:cubicBezTo>
                <a:lnTo>
                  <a:pt x="354765" y="433414"/>
                </a:lnTo>
                <a:cubicBezTo>
                  <a:pt x="353344" y="433414"/>
                  <a:pt x="352042" y="432823"/>
                  <a:pt x="351095" y="431758"/>
                </a:cubicBezTo>
                <a:cubicBezTo>
                  <a:pt x="350148" y="430694"/>
                  <a:pt x="349793" y="429157"/>
                  <a:pt x="350030" y="427738"/>
                </a:cubicBezTo>
                <a:cubicBezTo>
                  <a:pt x="354528" y="399829"/>
                  <a:pt x="366839" y="332423"/>
                  <a:pt x="384122" y="309954"/>
                </a:cubicBezTo>
                <a:cubicBezTo>
                  <a:pt x="393118" y="298247"/>
                  <a:pt x="428512" y="278971"/>
                  <a:pt x="435614" y="275305"/>
                </a:cubicBezTo>
                <a:close/>
                <a:moveTo>
                  <a:pt x="479051" y="123066"/>
                </a:moveTo>
                <a:cubicBezTo>
                  <a:pt x="542255" y="123066"/>
                  <a:pt x="548646" y="158180"/>
                  <a:pt x="548646" y="201334"/>
                </a:cubicBezTo>
                <a:cubicBezTo>
                  <a:pt x="548646" y="244607"/>
                  <a:pt x="517518" y="279721"/>
                  <a:pt x="479051" y="279721"/>
                </a:cubicBezTo>
                <a:cubicBezTo>
                  <a:pt x="440584" y="279721"/>
                  <a:pt x="409337" y="244607"/>
                  <a:pt x="409337" y="201334"/>
                </a:cubicBezTo>
                <a:cubicBezTo>
                  <a:pt x="409337" y="198852"/>
                  <a:pt x="409337" y="196369"/>
                  <a:pt x="409455" y="193886"/>
                </a:cubicBezTo>
                <a:cubicBezTo>
                  <a:pt x="405668" y="196723"/>
                  <a:pt x="402235" y="200389"/>
                  <a:pt x="400460" y="205000"/>
                </a:cubicBezTo>
                <a:cubicBezTo>
                  <a:pt x="397856" y="211502"/>
                  <a:pt x="399276" y="219305"/>
                  <a:pt x="404484" y="228173"/>
                </a:cubicBezTo>
                <a:cubicBezTo>
                  <a:pt x="406259" y="228646"/>
                  <a:pt x="407916" y="229710"/>
                  <a:pt x="408982" y="231365"/>
                </a:cubicBezTo>
                <a:lnTo>
                  <a:pt x="411822" y="235503"/>
                </a:lnTo>
                <a:cubicBezTo>
                  <a:pt x="413124" y="237276"/>
                  <a:pt x="413598" y="239405"/>
                  <a:pt x="413243" y="241651"/>
                </a:cubicBezTo>
                <a:cubicBezTo>
                  <a:pt x="412888" y="243779"/>
                  <a:pt x="411586" y="245671"/>
                  <a:pt x="409810" y="246853"/>
                </a:cubicBezTo>
                <a:cubicBezTo>
                  <a:pt x="408508" y="247799"/>
                  <a:pt x="406851" y="248390"/>
                  <a:pt x="405194" y="248390"/>
                </a:cubicBezTo>
                <a:cubicBezTo>
                  <a:pt x="402472" y="248390"/>
                  <a:pt x="399986" y="247090"/>
                  <a:pt x="398448" y="244843"/>
                </a:cubicBezTo>
                <a:lnTo>
                  <a:pt x="395489" y="240705"/>
                </a:lnTo>
                <a:cubicBezTo>
                  <a:pt x="394187" y="238695"/>
                  <a:pt x="393832" y="236331"/>
                  <a:pt x="394305" y="234202"/>
                </a:cubicBezTo>
                <a:cubicBezTo>
                  <a:pt x="387085" y="222143"/>
                  <a:pt x="385428" y="210793"/>
                  <a:pt x="389334" y="200625"/>
                </a:cubicBezTo>
                <a:cubicBezTo>
                  <a:pt x="393358" y="190221"/>
                  <a:pt x="402590" y="183482"/>
                  <a:pt x="410284" y="179344"/>
                </a:cubicBezTo>
                <a:cubicBezTo>
                  <a:pt x="413361" y="146830"/>
                  <a:pt x="426854" y="123066"/>
                  <a:pt x="479051" y="123066"/>
                </a:cubicBezTo>
                <a:close/>
                <a:moveTo>
                  <a:pt x="251377" y="87196"/>
                </a:moveTo>
                <a:cubicBezTo>
                  <a:pt x="255047" y="87078"/>
                  <a:pt x="258599" y="88970"/>
                  <a:pt x="260493" y="92162"/>
                </a:cubicBezTo>
                <a:lnTo>
                  <a:pt x="294826" y="150452"/>
                </a:lnTo>
                <a:lnTo>
                  <a:pt x="373554" y="150452"/>
                </a:lnTo>
                <a:cubicBezTo>
                  <a:pt x="379118" y="150452"/>
                  <a:pt x="383735" y="155063"/>
                  <a:pt x="383735" y="160738"/>
                </a:cubicBezTo>
                <a:cubicBezTo>
                  <a:pt x="383735" y="166414"/>
                  <a:pt x="379118" y="171025"/>
                  <a:pt x="373554" y="171025"/>
                </a:cubicBezTo>
                <a:lnTo>
                  <a:pt x="289025" y="171025"/>
                </a:lnTo>
                <a:cubicBezTo>
                  <a:pt x="285355" y="171025"/>
                  <a:pt x="281921" y="169015"/>
                  <a:pt x="280145" y="165941"/>
                </a:cubicBezTo>
                <a:lnTo>
                  <a:pt x="252206" y="118529"/>
                </a:lnTo>
                <a:lnTo>
                  <a:pt x="201773" y="214890"/>
                </a:lnTo>
                <a:cubicBezTo>
                  <a:pt x="200115" y="217964"/>
                  <a:pt x="197155" y="219974"/>
                  <a:pt x="193722" y="220329"/>
                </a:cubicBezTo>
                <a:cubicBezTo>
                  <a:pt x="193367" y="220329"/>
                  <a:pt x="193012" y="220447"/>
                  <a:pt x="192657" y="220447"/>
                </a:cubicBezTo>
                <a:cubicBezTo>
                  <a:pt x="189579" y="220447"/>
                  <a:pt x="186619" y="219028"/>
                  <a:pt x="184606" y="216545"/>
                </a:cubicBezTo>
                <a:lnTo>
                  <a:pt x="148261" y="171025"/>
                </a:lnTo>
                <a:lnTo>
                  <a:pt x="75926" y="171025"/>
                </a:lnTo>
                <a:cubicBezTo>
                  <a:pt x="70243" y="171025"/>
                  <a:pt x="65626" y="166414"/>
                  <a:pt x="65626" y="160738"/>
                </a:cubicBezTo>
                <a:cubicBezTo>
                  <a:pt x="65626" y="155063"/>
                  <a:pt x="70243" y="150452"/>
                  <a:pt x="75926" y="150452"/>
                </a:cubicBezTo>
                <a:lnTo>
                  <a:pt x="153233" y="150452"/>
                </a:lnTo>
                <a:cubicBezTo>
                  <a:pt x="156311" y="150452"/>
                  <a:pt x="159271" y="151871"/>
                  <a:pt x="161284" y="154354"/>
                </a:cubicBezTo>
                <a:lnTo>
                  <a:pt x="190881" y="191480"/>
                </a:lnTo>
                <a:lnTo>
                  <a:pt x="242498" y="92635"/>
                </a:lnTo>
                <a:cubicBezTo>
                  <a:pt x="244274" y="89325"/>
                  <a:pt x="247589" y="87315"/>
                  <a:pt x="251377" y="87196"/>
                </a:cubicBezTo>
                <a:close/>
                <a:moveTo>
                  <a:pt x="13735" y="0"/>
                </a:moveTo>
                <a:lnTo>
                  <a:pt x="495160" y="0"/>
                </a:lnTo>
                <a:cubicBezTo>
                  <a:pt x="502738" y="0"/>
                  <a:pt x="508776" y="6147"/>
                  <a:pt x="508776" y="13713"/>
                </a:cubicBezTo>
                <a:lnTo>
                  <a:pt x="508776" y="104618"/>
                </a:lnTo>
                <a:cubicBezTo>
                  <a:pt x="499186" y="102254"/>
                  <a:pt x="488411" y="101072"/>
                  <a:pt x="476452" y="101072"/>
                </a:cubicBezTo>
                <a:cubicBezTo>
                  <a:pt x="472308" y="101072"/>
                  <a:pt x="468282" y="101190"/>
                  <a:pt x="464375" y="101426"/>
                </a:cubicBezTo>
                <a:lnTo>
                  <a:pt x="464375" y="37946"/>
                </a:lnTo>
                <a:lnTo>
                  <a:pt x="44401" y="37946"/>
                </a:lnTo>
                <a:lnTo>
                  <a:pt x="44401" y="297896"/>
                </a:lnTo>
                <a:lnTo>
                  <a:pt x="203653" y="297896"/>
                </a:lnTo>
                <a:lnTo>
                  <a:pt x="305242" y="297896"/>
                </a:lnTo>
                <a:lnTo>
                  <a:pt x="362667" y="297896"/>
                </a:lnTo>
                <a:cubicBezTo>
                  <a:pt x="356037" y="306998"/>
                  <a:pt x="350117" y="320356"/>
                  <a:pt x="345025" y="335842"/>
                </a:cubicBezTo>
                <a:lnTo>
                  <a:pt x="325015" y="335842"/>
                </a:lnTo>
                <a:cubicBezTo>
                  <a:pt x="326673" y="345772"/>
                  <a:pt x="329515" y="359957"/>
                  <a:pt x="334132" y="375916"/>
                </a:cubicBezTo>
                <a:cubicBezTo>
                  <a:pt x="330343" y="392584"/>
                  <a:pt x="327265" y="409606"/>
                  <a:pt x="324778" y="424974"/>
                </a:cubicBezTo>
                <a:cubicBezTo>
                  <a:pt x="324068" y="429348"/>
                  <a:pt x="324542" y="433722"/>
                  <a:pt x="325844" y="437859"/>
                </a:cubicBezTo>
                <a:lnTo>
                  <a:pt x="171566" y="437859"/>
                </a:lnTo>
                <a:cubicBezTo>
                  <a:pt x="166829" y="437859"/>
                  <a:pt x="162567" y="435495"/>
                  <a:pt x="159962" y="431594"/>
                </a:cubicBezTo>
                <a:cubicBezTo>
                  <a:pt x="157476" y="427575"/>
                  <a:pt x="157120" y="422728"/>
                  <a:pt x="159133" y="418472"/>
                </a:cubicBezTo>
                <a:cubicBezTo>
                  <a:pt x="173815" y="386437"/>
                  <a:pt x="180801" y="354046"/>
                  <a:pt x="183761" y="335842"/>
                </a:cubicBezTo>
                <a:lnTo>
                  <a:pt x="13735" y="335842"/>
                </a:lnTo>
                <a:cubicBezTo>
                  <a:pt x="6157" y="335842"/>
                  <a:pt x="0" y="329695"/>
                  <a:pt x="0" y="322129"/>
                </a:cubicBezTo>
                <a:lnTo>
                  <a:pt x="0" y="13713"/>
                </a:lnTo>
                <a:cubicBezTo>
                  <a:pt x="0" y="6147"/>
                  <a:pt x="6157" y="0"/>
                  <a:pt x="1373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toring_375974">
            <a:extLst>
              <a:ext uri="{FF2B5EF4-FFF2-40B4-BE49-F238E27FC236}">
                <a16:creationId xmlns:a16="http://schemas.microsoft.com/office/drawing/2014/main" id="{2D97ECDC-C063-40A2-A8FA-93CEAF9C7CCF}"/>
              </a:ext>
            </a:extLst>
          </p:cNvPr>
          <p:cNvSpPr/>
          <p:nvPr/>
        </p:nvSpPr>
        <p:spPr>
          <a:xfrm>
            <a:off x="4153156" y="4612681"/>
            <a:ext cx="609685" cy="608764"/>
          </a:xfrm>
          <a:custGeom>
            <a:avLst/>
            <a:gdLst>
              <a:gd name="T0" fmla="*/ 2482 w 6827"/>
              <a:gd name="T1" fmla="*/ 931 h 6827"/>
              <a:gd name="T2" fmla="*/ 2172 w 6827"/>
              <a:gd name="T3" fmla="*/ 1241 h 6827"/>
              <a:gd name="T4" fmla="*/ 0 w 6827"/>
              <a:gd name="T5" fmla="*/ 3413 h 6827"/>
              <a:gd name="T6" fmla="*/ 0 w 6827"/>
              <a:gd name="T7" fmla="*/ 5896 h 6827"/>
              <a:gd name="T8" fmla="*/ 4344 w 6827"/>
              <a:gd name="T9" fmla="*/ 5896 h 6827"/>
              <a:gd name="T10" fmla="*/ 4655 w 6827"/>
              <a:gd name="T11" fmla="*/ 5585 h 6827"/>
              <a:gd name="T12" fmla="*/ 6827 w 6827"/>
              <a:gd name="T13" fmla="*/ 3413 h 6827"/>
              <a:gd name="T14" fmla="*/ 6827 w 6827"/>
              <a:gd name="T15" fmla="*/ 931 h 6827"/>
              <a:gd name="T16" fmla="*/ 2172 w 6827"/>
              <a:gd name="T17" fmla="*/ 1862 h 6827"/>
              <a:gd name="T18" fmla="*/ 2764 w 6827"/>
              <a:gd name="T19" fmla="*/ 1896 h 6827"/>
              <a:gd name="T20" fmla="*/ 2172 w 6827"/>
              <a:gd name="T21" fmla="*/ 2482 h 6827"/>
              <a:gd name="T22" fmla="*/ 2172 w 6827"/>
              <a:gd name="T23" fmla="*/ 1862 h 6827"/>
              <a:gd name="T24" fmla="*/ 2172 w 6827"/>
              <a:gd name="T25" fmla="*/ 6206 h 6827"/>
              <a:gd name="T26" fmla="*/ 621 w 6827"/>
              <a:gd name="T27" fmla="*/ 5338 h 6827"/>
              <a:gd name="T28" fmla="*/ 3724 w 6827"/>
              <a:gd name="T29" fmla="*/ 5338 h 6827"/>
              <a:gd name="T30" fmla="*/ 3724 w 6827"/>
              <a:gd name="T31" fmla="*/ 4628 h 6827"/>
              <a:gd name="T32" fmla="*/ 621 w 6827"/>
              <a:gd name="T33" fmla="*/ 4628 h 6827"/>
              <a:gd name="T34" fmla="*/ 2172 w 6827"/>
              <a:gd name="T35" fmla="*/ 4344 h 6827"/>
              <a:gd name="T36" fmla="*/ 3724 w 6827"/>
              <a:gd name="T37" fmla="*/ 4628 h 6827"/>
              <a:gd name="T38" fmla="*/ 2172 w 6827"/>
              <a:gd name="T39" fmla="*/ 3724 h 6827"/>
              <a:gd name="T40" fmla="*/ 621 w 6827"/>
              <a:gd name="T41" fmla="*/ 2855 h 6827"/>
              <a:gd name="T42" fmla="*/ 3724 w 6827"/>
              <a:gd name="T43" fmla="*/ 2855 h 6827"/>
              <a:gd name="T44" fmla="*/ 3131 w 6827"/>
              <a:gd name="T45" fmla="*/ 931 h 6827"/>
              <a:gd name="T46" fmla="*/ 6178 w 6827"/>
              <a:gd name="T47" fmla="*/ 931 h 6827"/>
              <a:gd name="T48" fmla="*/ 3131 w 6827"/>
              <a:gd name="T49" fmla="*/ 931 h 6827"/>
              <a:gd name="T50" fmla="*/ 6206 w 6827"/>
              <a:gd name="T51" fmla="*/ 1614 h 6827"/>
              <a:gd name="T52" fmla="*/ 4655 w 6827"/>
              <a:gd name="T53" fmla="*/ 2482 h 6827"/>
              <a:gd name="T54" fmla="*/ 4344 w 6827"/>
              <a:gd name="T55" fmla="*/ 2172 h 6827"/>
              <a:gd name="T56" fmla="*/ 4655 w 6827"/>
              <a:gd name="T57" fmla="*/ 1862 h 6827"/>
              <a:gd name="T58" fmla="*/ 4344 w 6827"/>
              <a:gd name="T59" fmla="*/ 3413 h 6827"/>
              <a:gd name="T60" fmla="*/ 4655 w 6827"/>
              <a:gd name="T61" fmla="*/ 3103 h 6827"/>
              <a:gd name="T62" fmla="*/ 6206 w 6827"/>
              <a:gd name="T63" fmla="*/ 3387 h 6827"/>
              <a:gd name="T64" fmla="*/ 4344 w 6827"/>
              <a:gd name="T65" fmla="*/ 3714 h 6827"/>
              <a:gd name="T66" fmla="*/ 4655 w 6827"/>
              <a:gd name="T67" fmla="*/ 4965 h 6827"/>
              <a:gd name="T68" fmla="*/ 4344 w 6827"/>
              <a:gd name="T69" fmla="*/ 4655 h 6827"/>
              <a:gd name="T70" fmla="*/ 4655 w 6827"/>
              <a:gd name="T71" fmla="*/ 4344 h 6827"/>
              <a:gd name="T72" fmla="*/ 6206 w 6827"/>
              <a:gd name="T73" fmla="*/ 4628 h 6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6827" h="6827">
                <a:moveTo>
                  <a:pt x="4655" y="0"/>
                </a:moveTo>
                <a:cubicBezTo>
                  <a:pt x="3573" y="0"/>
                  <a:pt x="2482" y="288"/>
                  <a:pt x="2482" y="931"/>
                </a:cubicBezTo>
                <a:lnTo>
                  <a:pt x="2482" y="1249"/>
                </a:lnTo>
                <a:cubicBezTo>
                  <a:pt x="2380" y="1244"/>
                  <a:pt x="2276" y="1241"/>
                  <a:pt x="2172" y="1241"/>
                </a:cubicBezTo>
                <a:cubicBezTo>
                  <a:pt x="1091" y="1241"/>
                  <a:pt x="0" y="1529"/>
                  <a:pt x="0" y="2172"/>
                </a:cubicBezTo>
                <a:lnTo>
                  <a:pt x="0" y="3413"/>
                </a:lnTo>
                <a:lnTo>
                  <a:pt x="0" y="4655"/>
                </a:lnTo>
                <a:lnTo>
                  <a:pt x="0" y="5896"/>
                </a:lnTo>
                <a:cubicBezTo>
                  <a:pt x="0" y="6539"/>
                  <a:pt x="1091" y="6827"/>
                  <a:pt x="2172" y="6827"/>
                </a:cubicBezTo>
                <a:cubicBezTo>
                  <a:pt x="3253" y="6827"/>
                  <a:pt x="4344" y="6539"/>
                  <a:pt x="4344" y="5896"/>
                </a:cubicBezTo>
                <a:lnTo>
                  <a:pt x="4344" y="5577"/>
                </a:lnTo>
                <a:cubicBezTo>
                  <a:pt x="4446" y="5583"/>
                  <a:pt x="4550" y="5585"/>
                  <a:pt x="4655" y="5585"/>
                </a:cubicBezTo>
                <a:cubicBezTo>
                  <a:pt x="5736" y="5585"/>
                  <a:pt x="6827" y="5298"/>
                  <a:pt x="6827" y="4655"/>
                </a:cubicBezTo>
                <a:lnTo>
                  <a:pt x="6827" y="3413"/>
                </a:lnTo>
                <a:lnTo>
                  <a:pt x="6827" y="2172"/>
                </a:lnTo>
                <a:lnTo>
                  <a:pt x="6827" y="931"/>
                </a:lnTo>
                <a:cubicBezTo>
                  <a:pt x="6827" y="288"/>
                  <a:pt x="5736" y="0"/>
                  <a:pt x="4655" y="0"/>
                </a:cubicBezTo>
                <a:close/>
                <a:moveTo>
                  <a:pt x="2172" y="1862"/>
                </a:moveTo>
                <a:cubicBezTo>
                  <a:pt x="2387" y="1862"/>
                  <a:pt x="2580" y="1874"/>
                  <a:pt x="2752" y="1894"/>
                </a:cubicBezTo>
                <a:cubicBezTo>
                  <a:pt x="2756" y="1895"/>
                  <a:pt x="2760" y="1895"/>
                  <a:pt x="2764" y="1896"/>
                </a:cubicBezTo>
                <a:cubicBezTo>
                  <a:pt x="3272" y="1957"/>
                  <a:pt x="3587" y="2087"/>
                  <a:pt x="3695" y="2172"/>
                </a:cubicBezTo>
                <a:cubicBezTo>
                  <a:pt x="3550" y="2287"/>
                  <a:pt x="3030" y="2482"/>
                  <a:pt x="2172" y="2482"/>
                </a:cubicBezTo>
                <a:cubicBezTo>
                  <a:pt x="1314" y="2482"/>
                  <a:pt x="794" y="2287"/>
                  <a:pt x="649" y="2172"/>
                </a:cubicBezTo>
                <a:cubicBezTo>
                  <a:pt x="794" y="2057"/>
                  <a:pt x="1314" y="1862"/>
                  <a:pt x="2172" y="1862"/>
                </a:cubicBezTo>
                <a:close/>
                <a:moveTo>
                  <a:pt x="3724" y="5869"/>
                </a:moveTo>
                <a:cubicBezTo>
                  <a:pt x="3632" y="5977"/>
                  <a:pt x="3100" y="6206"/>
                  <a:pt x="2172" y="6206"/>
                </a:cubicBezTo>
                <a:cubicBezTo>
                  <a:pt x="1245" y="6206"/>
                  <a:pt x="712" y="5977"/>
                  <a:pt x="621" y="5869"/>
                </a:cubicBezTo>
                <a:lnTo>
                  <a:pt x="621" y="5338"/>
                </a:lnTo>
                <a:cubicBezTo>
                  <a:pt x="1034" y="5506"/>
                  <a:pt x="1605" y="5585"/>
                  <a:pt x="2172" y="5585"/>
                </a:cubicBezTo>
                <a:cubicBezTo>
                  <a:pt x="2740" y="5585"/>
                  <a:pt x="3310" y="5506"/>
                  <a:pt x="3724" y="5338"/>
                </a:cubicBezTo>
                <a:lnTo>
                  <a:pt x="3724" y="5869"/>
                </a:lnTo>
                <a:close/>
                <a:moveTo>
                  <a:pt x="3724" y="4628"/>
                </a:moveTo>
                <a:cubicBezTo>
                  <a:pt x="3632" y="4736"/>
                  <a:pt x="3100" y="4965"/>
                  <a:pt x="2172" y="4965"/>
                </a:cubicBezTo>
                <a:cubicBezTo>
                  <a:pt x="1245" y="4965"/>
                  <a:pt x="712" y="4736"/>
                  <a:pt x="621" y="4628"/>
                </a:cubicBezTo>
                <a:lnTo>
                  <a:pt x="621" y="4096"/>
                </a:lnTo>
                <a:cubicBezTo>
                  <a:pt x="1034" y="4265"/>
                  <a:pt x="1605" y="4344"/>
                  <a:pt x="2172" y="4344"/>
                </a:cubicBezTo>
                <a:cubicBezTo>
                  <a:pt x="2740" y="4344"/>
                  <a:pt x="3310" y="4265"/>
                  <a:pt x="3724" y="4096"/>
                </a:cubicBezTo>
                <a:lnTo>
                  <a:pt x="3724" y="4628"/>
                </a:lnTo>
                <a:close/>
                <a:moveTo>
                  <a:pt x="3724" y="3387"/>
                </a:moveTo>
                <a:cubicBezTo>
                  <a:pt x="3632" y="3495"/>
                  <a:pt x="3100" y="3724"/>
                  <a:pt x="2172" y="3724"/>
                </a:cubicBezTo>
                <a:cubicBezTo>
                  <a:pt x="1245" y="3724"/>
                  <a:pt x="712" y="3495"/>
                  <a:pt x="621" y="3387"/>
                </a:cubicBezTo>
                <a:lnTo>
                  <a:pt x="621" y="2855"/>
                </a:lnTo>
                <a:cubicBezTo>
                  <a:pt x="1034" y="3024"/>
                  <a:pt x="1605" y="3103"/>
                  <a:pt x="2172" y="3103"/>
                </a:cubicBezTo>
                <a:cubicBezTo>
                  <a:pt x="2740" y="3103"/>
                  <a:pt x="3310" y="3024"/>
                  <a:pt x="3724" y="2855"/>
                </a:cubicBezTo>
                <a:lnTo>
                  <a:pt x="3724" y="3387"/>
                </a:lnTo>
                <a:close/>
                <a:moveTo>
                  <a:pt x="3131" y="931"/>
                </a:moveTo>
                <a:cubicBezTo>
                  <a:pt x="3277" y="816"/>
                  <a:pt x="3797" y="621"/>
                  <a:pt x="4655" y="621"/>
                </a:cubicBezTo>
                <a:cubicBezTo>
                  <a:pt x="5512" y="621"/>
                  <a:pt x="6032" y="816"/>
                  <a:pt x="6178" y="931"/>
                </a:cubicBezTo>
                <a:cubicBezTo>
                  <a:pt x="6032" y="1046"/>
                  <a:pt x="5512" y="1241"/>
                  <a:pt x="4655" y="1241"/>
                </a:cubicBezTo>
                <a:cubicBezTo>
                  <a:pt x="3797" y="1241"/>
                  <a:pt x="3277" y="1046"/>
                  <a:pt x="3131" y="931"/>
                </a:cubicBezTo>
                <a:close/>
                <a:moveTo>
                  <a:pt x="4655" y="1862"/>
                </a:moveTo>
                <a:cubicBezTo>
                  <a:pt x="5222" y="1862"/>
                  <a:pt x="5792" y="1782"/>
                  <a:pt x="6206" y="1614"/>
                </a:cubicBezTo>
                <a:lnTo>
                  <a:pt x="6206" y="2146"/>
                </a:lnTo>
                <a:cubicBezTo>
                  <a:pt x="6115" y="2254"/>
                  <a:pt x="5582" y="2482"/>
                  <a:pt x="4655" y="2482"/>
                </a:cubicBezTo>
                <a:cubicBezTo>
                  <a:pt x="4550" y="2482"/>
                  <a:pt x="4446" y="2479"/>
                  <a:pt x="4344" y="2473"/>
                </a:cubicBezTo>
                <a:lnTo>
                  <a:pt x="4344" y="2172"/>
                </a:lnTo>
                <a:cubicBezTo>
                  <a:pt x="4344" y="2051"/>
                  <a:pt x="4306" y="1943"/>
                  <a:pt x="4236" y="1847"/>
                </a:cubicBezTo>
                <a:cubicBezTo>
                  <a:pt x="4374" y="1857"/>
                  <a:pt x="4514" y="1862"/>
                  <a:pt x="4655" y="1862"/>
                </a:cubicBezTo>
                <a:close/>
                <a:moveTo>
                  <a:pt x="4344" y="3714"/>
                </a:moveTo>
                <a:lnTo>
                  <a:pt x="4344" y="3413"/>
                </a:lnTo>
                <a:lnTo>
                  <a:pt x="4344" y="3095"/>
                </a:lnTo>
                <a:cubicBezTo>
                  <a:pt x="4446" y="3100"/>
                  <a:pt x="4550" y="3103"/>
                  <a:pt x="4655" y="3103"/>
                </a:cubicBezTo>
                <a:cubicBezTo>
                  <a:pt x="5222" y="3103"/>
                  <a:pt x="5792" y="3024"/>
                  <a:pt x="6206" y="2855"/>
                </a:cubicBezTo>
                <a:lnTo>
                  <a:pt x="6206" y="3387"/>
                </a:lnTo>
                <a:cubicBezTo>
                  <a:pt x="6115" y="3495"/>
                  <a:pt x="5582" y="3724"/>
                  <a:pt x="4655" y="3724"/>
                </a:cubicBezTo>
                <a:cubicBezTo>
                  <a:pt x="4550" y="3724"/>
                  <a:pt x="4446" y="3720"/>
                  <a:pt x="4344" y="3714"/>
                </a:cubicBezTo>
                <a:close/>
                <a:moveTo>
                  <a:pt x="6206" y="4628"/>
                </a:moveTo>
                <a:cubicBezTo>
                  <a:pt x="6115" y="4736"/>
                  <a:pt x="5582" y="4965"/>
                  <a:pt x="4655" y="4965"/>
                </a:cubicBezTo>
                <a:cubicBezTo>
                  <a:pt x="4550" y="4965"/>
                  <a:pt x="4446" y="4962"/>
                  <a:pt x="4344" y="4956"/>
                </a:cubicBezTo>
                <a:lnTo>
                  <a:pt x="4344" y="4655"/>
                </a:lnTo>
                <a:lnTo>
                  <a:pt x="4344" y="4336"/>
                </a:lnTo>
                <a:cubicBezTo>
                  <a:pt x="4446" y="4341"/>
                  <a:pt x="4550" y="4344"/>
                  <a:pt x="4655" y="4344"/>
                </a:cubicBezTo>
                <a:cubicBezTo>
                  <a:pt x="5222" y="4344"/>
                  <a:pt x="5792" y="4265"/>
                  <a:pt x="6206" y="4096"/>
                </a:cubicBezTo>
                <a:lnTo>
                  <a:pt x="6206" y="46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amera-shutter_74009">
            <a:extLst>
              <a:ext uri="{FF2B5EF4-FFF2-40B4-BE49-F238E27FC236}">
                <a16:creationId xmlns:a16="http://schemas.microsoft.com/office/drawing/2014/main" id="{DF8A9D27-79EF-4177-9C2A-6B6193A051E7}"/>
              </a:ext>
            </a:extLst>
          </p:cNvPr>
          <p:cNvSpPr/>
          <p:nvPr/>
        </p:nvSpPr>
        <p:spPr>
          <a:xfrm>
            <a:off x="4124855" y="460815"/>
            <a:ext cx="609685" cy="608696"/>
          </a:xfrm>
          <a:custGeom>
            <a:avLst/>
            <a:gdLst>
              <a:gd name="connsiteX0" fmla="*/ 33871 w 609544"/>
              <a:gd name="connsiteY0" fmla="*/ 443362 h 608556"/>
              <a:gd name="connsiteX1" fmla="*/ 287624 w 609544"/>
              <a:gd name="connsiteY1" fmla="*/ 443362 h 608556"/>
              <a:gd name="connsiteX2" fmla="*/ 159123 w 609544"/>
              <a:gd name="connsiteY2" fmla="*/ 571650 h 608556"/>
              <a:gd name="connsiteX3" fmla="*/ 33871 w 609544"/>
              <a:gd name="connsiteY3" fmla="*/ 443362 h 608556"/>
              <a:gd name="connsiteX4" fmla="*/ 388180 w 609544"/>
              <a:gd name="connsiteY4" fmla="*/ 416689 h 608556"/>
              <a:gd name="connsiteX5" fmla="*/ 388180 w 609544"/>
              <a:gd name="connsiteY5" fmla="*/ 596692 h 608556"/>
              <a:gd name="connsiteX6" fmla="*/ 304796 w 609544"/>
              <a:gd name="connsiteY6" fmla="*/ 608556 h 608556"/>
              <a:gd name="connsiteX7" fmla="*/ 210920 w 609544"/>
              <a:gd name="connsiteY7" fmla="*/ 593726 h 608556"/>
              <a:gd name="connsiteX8" fmla="*/ 440399 w 609544"/>
              <a:gd name="connsiteY8" fmla="*/ 325730 h 608556"/>
              <a:gd name="connsiteX9" fmla="*/ 569534 w 609544"/>
              <a:gd name="connsiteY9" fmla="*/ 454694 h 608556"/>
              <a:gd name="connsiteX10" fmla="*/ 440399 w 609544"/>
              <a:gd name="connsiteY10" fmla="*/ 576519 h 608556"/>
              <a:gd name="connsiteX11" fmla="*/ 414007 w 609544"/>
              <a:gd name="connsiteY11" fmla="*/ 225739 h 608556"/>
              <a:gd name="connsiteX12" fmla="*/ 598867 w 609544"/>
              <a:gd name="connsiteY12" fmla="*/ 225739 h 608556"/>
              <a:gd name="connsiteX13" fmla="*/ 609544 w 609544"/>
              <a:gd name="connsiteY13" fmla="*/ 304260 h 608556"/>
              <a:gd name="connsiteX14" fmla="*/ 592553 w 609544"/>
              <a:gd name="connsiteY14" fmla="*/ 403917 h 608556"/>
              <a:gd name="connsiteX15" fmla="*/ 15132 w 609544"/>
              <a:gd name="connsiteY15" fmla="*/ 209791 h 608556"/>
              <a:gd name="connsiteX16" fmla="*/ 196807 w 609544"/>
              <a:gd name="connsiteY16" fmla="*/ 391215 h 608556"/>
              <a:gd name="connsiteX17" fmla="*/ 12811 w 609544"/>
              <a:gd name="connsiteY17" fmla="*/ 391215 h 608556"/>
              <a:gd name="connsiteX18" fmla="*/ 0 w 609544"/>
              <a:gd name="connsiteY18" fmla="*/ 304258 h 608556"/>
              <a:gd name="connsiteX19" fmla="*/ 15132 w 609544"/>
              <a:gd name="connsiteY19" fmla="*/ 209791 h 608556"/>
              <a:gd name="connsiteX20" fmla="*/ 456222 w 609544"/>
              <a:gd name="connsiteY20" fmla="*/ 40505 h 608556"/>
              <a:gd name="connsiteX21" fmla="*/ 579624 w 609544"/>
              <a:gd name="connsiteY21" fmla="*/ 173521 h 608556"/>
              <a:gd name="connsiteX22" fmla="*/ 322978 w 609544"/>
              <a:gd name="connsiteY22" fmla="*/ 173521 h 608556"/>
              <a:gd name="connsiteX23" fmla="*/ 170204 w 609544"/>
              <a:gd name="connsiteY23" fmla="*/ 31613 h 608556"/>
              <a:gd name="connsiteX24" fmla="*/ 170204 w 609544"/>
              <a:gd name="connsiteY24" fmla="*/ 290800 h 608556"/>
              <a:gd name="connsiteX25" fmla="*/ 37400 w 609544"/>
              <a:gd name="connsiteY25" fmla="*/ 158240 h 608556"/>
              <a:gd name="connsiteX26" fmla="*/ 170204 w 609544"/>
              <a:gd name="connsiteY26" fmla="*/ 31613 h 608556"/>
              <a:gd name="connsiteX27" fmla="*/ 304801 w 609544"/>
              <a:gd name="connsiteY27" fmla="*/ 0 h 608556"/>
              <a:gd name="connsiteX28" fmla="*/ 405540 w 609544"/>
              <a:gd name="connsiteY28" fmla="*/ 17430 h 608556"/>
              <a:gd name="connsiteX29" fmla="*/ 222445 w 609544"/>
              <a:gd name="connsiteY29" fmla="*/ 200265 h 608556"/>
              <a:gd name="connsiteX30" fmla="*/ 222352 w 609544"/>
              <a:gd name="connsiteY30" fmla="*/ 11589 h 608556"/>
              <a:gd name="connsiteX31" fmla="*/ 304801 w 609544"/>
              <a:gd name="connsiteY31" fmla="*/ 0 h 608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09544" h="608556">
                <a:moveTo>
                  <a:pt x="33871" y="443362"/>
                </a:moveTo>
                <a:lnTo>
                  <a:pt x="287624" y="443362"/>
                </a:lnTo>
                <a:lnTo>
                  <a:pt x="159123" y="571650"/>
                </a:lnTo>
                <a:cubicBezTo>
                  <a:pt x="105549" y="542451"/>
                  <a:pt x="61911" y="497588"/>
                  <a:pt x="33871" y="443362"/>
                </a:cubicBezTo>
                <a:close/>
                <a:moveTo>
                  <a:pt x="388180" y="416689"/>
                </a:moveTo>
                <a:lnTo>
                  <a:pt x="388180" y="596692"/>
                </a:lnTo>
                <a:cubicBezTo>
                  <a:pt x="361624" y="604292"/>
                  <a:pt x="333767" y="608556"/>
                  <a:pt x="304796" y="608556"/>
                </a:cubicBezTo>
                <a:cubicBezTo>
                  <a:pt x="272019" y="608556"/>
                  <a:pt x="240448" y="603273"/>
                  <a:pt x="210920" y="593726"/>
                </a:cubicBezTo>
                <a:close/>
                <a:moveTo>
                  <a:pt x="440399" y="325730"/>
                </a:moveTo>
                <a:lnTo>
                  <a:pt x="569534" y="454694"/>
                </a:lnTo>
                <a:cubicBezTo>
                  <a:pt x="539641" y="506984"/>
                  <a:pt x="494615" y="549539"/>
                  <a:pt x="440399" y="576519"/>
                </a:cubicBezTo>
                <a:close/>
                <a:moveTo>
                  <a:pt x="414007" y="225739"/>
                </a:moveTo>
                <a:lnTo>
                  <a:pt x="598867" y="225739"/>
                </a:lnTo>
                <a:cubicBezTo>
                  <a:pt x="605644" y="250769"/>
                  <a:pt x="609544" y="277097"/>
                  <a:pt x="609544" y="304260"/>
                </a:cubicBezTo>
                <a:cubicBezTo>
                  <a:pt x="609544" y="339209"/>
                  <a:pt x="603323" y="372676"/>
                  <a:pt x="592553" y="403917"/>
                </a:cubicBezTo>
                <a:close/>
                <a:moveTo>
                  <a:pt x="15132" y="209791"/>
                </a:moveTo>
                <a:lnTo>
                  <a:pt x="196807" y="391215"/>
                </a:lnTo>
                <a:lnTo>
                  <a:pt x="12811" y="391215"/>
                </a:lnTo>
                <a:cubicBezTo>
                  <a:pt x="4549" y="363682"/>
                  <a:pt x="0" y="334479"/>
                  <a:pt x="0" y="304258"/>
                </a:cubicBezTo>
                <a:cubicBezTo>
                  <a:pt x="0" y="271255"/>
                  <a:pt x="5384" y="239549"/>
                  <a:pt x="15132" y="209791"/>
                </a:cubicBezTo>
                <a:close/>
                <a:moveTo>
                  <a:pt x="456222" y="40505"/>
                </a:moveTo>
                <a:cubicBezTo>
                  <a:pt x="509798" y="71187"/>
                  <a:pt x="552882" y="117626"/>
                  <a:pt x="579624" y="173521"/>
                </a:cubicBezTo>
                <a:lnTo>
                  <a:pt x="322978" y="173521"/>
                </a:lnTo>
                <a:close/>
                <a:moveTo>
                  <a:pt x="170204" y="31613"/>
                </a:moveTo>
                <a:lnTo>
                  <a:pt x="170204" y="290800"/>
                </a:lnTo>
                <a:lnTo>
                  <a:pt x="37400" y="158240"/>
                </a:lnTo>
                <a:cubicBezTo>
                  <a:pt x="67397" y="103548"/>
                  <a:pt x="114018" y="59330"/>
                  <a:pt x="170204" y="31613"/>
                </a:cubicBezTo>
                <a:close/>
                <a:moveTo>
                  <a:pt x="304801" y="0"/>
                </a:moveTo>
                <a:cubicBezTo>
                  <a:pt x="340175" y="0"/>
                  <a:pt x="373972" y="6305"/>
                  <a:pt x="405540" y="17430"/>
                </a:cubicBezTo>
                <a:lnTo>
                  <a:pt x="222445" y="200265"/>
                </a:lnTo>
                <a:lnTo>
                  <a:pt x="222352" y="11589"/>
                </a:lnTo>
                <a:cubicBezTo>
                  <a:pt x="248628" y="4265"/>
                  <a:pt x="276204" y="0"/>
                  <a:pt x="30480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boss-with-tie_81303">
            <a:extLst>
              <a:ext uri="{FF2B5EF4-FFF2-40B4-BE49-F238E27FC236}">
                <a16:creationId xmlns:a16="http://schemas.microsoft.com/office/drawing/2014/main" id="{46DCCCBF-55DE-443F-B777-F7FD8C2DA69F}"/>
              </a:ext>
            </a:extLst>
          </p:cNvPr>
          <p:cNvSpPr/>
          <p:nvPr/>
        </p:nvSpPr>
        <p:spPr>
          <a:xfrm>
            <a:off x="2389119" y="460321"/>
            <a:ext cx="606706" cy="609685"/>
          </a:xfrm>
          <a:custGeom>
            <a:avLst/>
            <a:gdLst>
              <a:gd name="T0" fmla="*/ 3620 w 9336"/>
              <a:gd name="T1" fmla="*/ 9379 h 9379"/>
              <a:gd name="T2" fmla="*/ 3333 w 9336"/>
              <a:gd name="T3" fmla="*/ 8275 h 9379"/>
              <a:gd name="T4" fmla="*/ 2362 w 9336"/>
              <a:gd name="T5" fmla="*/ 8761 h 9379"/>
              <a:gd name="T6" fmla="*/ 618 w 9336"/>
              <a:gd name="T7" fmla="*/ 7260 h 9379"/>
              <a:gd name="T8" fmla="*/ 1192 w 9336"/>
              <a:gd name="T9" fmla="*/ 6289 h 9379"/>
              <a:gd name="T10" fmla="*/ 177 w 9336"/>
              <a:gd name="T11" fmla="*/ 5936 h 9379"/>
              <a:gd name="T12" fmla="*/ 0 w 9336"/>
              <a:gd name="T13" fmla="*/ 3641 h 9379"/>
              <a:gd name="T14" fmla="*/ 1104 w 9336"/>
              <a:gd name="T15" fmla="*/ 3354 h 9379"/>
              <a:gd name="T16" fmla="*/ 618 w 9336"/>
              <a:gd name="T17" fmla="*/ 2383 h 9379"/>
              <a:gd name="T18" fmla="*/ 2119 w 9336"/>
              <a:gd name="T19" fmla="*/ 640 h 9379"/>
              <a:gd name="T20" fmla="*/ 3090 w 9336"/>
              <a:gd name="T21" fmla="*/ 1213 h 9379"/>
              <a:gd name="T22" fmla="*/ 3443 w 9336"/>
              <a:gd name="T23" fmla="*/ 176 h 9379"/>
              <a:gd name="T24" fmla="*/ 5738 w 9336"/>
              <a:gd name="T25" fmla="*/ 0 h 9379"/>
              <a:gd name="T26" fmla="*/ 6025 w 9336"/>
              <a:gd name="T27" fmla="*/ 1103 h 9379"/>
              <a:gd name="T28" fmla="*/ 6996 w 9336"/>
              <a:gd name="T29" fmla="*/ 617 h 9379"/>
              <a:gd name="T30" fmla="*/ 8740 w 9336"/>
              <a:gd name="T31" fmla="*/ 2118 h 9379"/>
              <a:gd name="T32" fmla="*/ 8122 w 9336"/>
              <a:gd name="T33" fmla="*/ 3133 h 9379"/>
              <a:gd name="T34" fmla="*/ 9159 w 9336"/>
              <a:gd name="T35" fmla="*/ 3486 h 9379"/>
              <a:gd name="T36" fmla="*/ 9336 w 9336"/>
              <a:gd name="T37" fmla="*/ 5782 h 9379"/>
              <a:gd name="T38" fmla="*/ 8232 w 9336"/>
              <a:gd name="T39" fmla="*/ 6046 h 9379"/>
              <a:gd name="T40" fmla="*/ 8718 w 9336"/>
              <a:gd name="T41" fmla="*/ 7017 h 9379"/>
              <a:gd name="T42" fmla="*/ 7217 w 9336"/>
              <a:gd name="T43" fmla="*/ 8761 h 9379"/>
              <a:gd name="T44" fmla="*/ 6246 w 9336"/>
              <a:gd name="T45" fmla="*/ 8187 h 9379"/>
              <a:gd name="T46" fmla="*/ 5893 w 9336"/>
              <a:gd name="T47" fmla="*/ 9224 h 9379"/>
              <a:gd name="T48" fmla="*/ 3796 w 9336"/>
              <a:gd name="T49" fmla="*/ 8982 h 9379"/>
              <a:gd name="T50" fmla="*/ 5628 w 9336"/>
              <a:gd name="T51" fmla="*/ 8121 h 9379"/>
              <a:gd name="T52" fmla="*/ 6202 w 9336"/>
              <a:gd name="T53" fmla="*/ 7790 h 9379"/>
              <a:gd name="T54" fmla="*/ 7085 w 9336"/>
              <a:gd name="T55" fmla="*/ 8364 h 9379"/>
              <a:gd name="T56" fmla="*/ 7769 w 9336"/>
              <a:gd name="T57" fmla="*/ 6444 h 9379"/>
              <a:gd name="T58" fmla="*/ 7923 w 9336"/>
              <a:gd name="T59" fmla="*/ 5782 h 9379"/>
              <a:gd name="T60" fmla="*/ 8960 w 9336"/>
              <a:gd name="T61" fmla="*/ 5561 h 9379"/>
              <a:gd name="T62" fmla="*/ 8100 w 9336"/>
              <a:gd name="T63" fmla="*/ 3729 h 9379"/>
              <a:gd name="T64" fmla="*/ 7769 w 9336"/>
              <a:gd name="T65" fmla="*/ 3155 h 9379"/>
              <a:gd name="T66" fmla="*/ 8342 w 9336"/>
              <a:gd name="T67" fmla="*/ 2273 h 9379"/>
              <a:gd name="T68" fmla="*/ 6422 w 9336"/>
              <a:gd name="T69" fmla="*/ 1589 h 9379"/>
              <a:gd name="T70" fmla="*/ 5760 w 9336"/>
              <a:gd name="T71" fmla="*/ 1434 h 9379"/>
              <a:gd name="T72" fmla="*/ 5540 w 9336"/>
              <a:gd name="T73" fmla="*/ 397 h 9379"/>
              <a:gd name="T74" fmla="*/ 3708 w 9336"/>
              <a:gd name="T75" fmla="*/ 1257 h 9379"/>
              <a:gd name="T76" fmla="*/ 3134 w 9336"/>
              <a:gd name="T77" fmla="*/ 1589 h 9379"/>
              <a:gd name="T78" fmla="*/ 2251 w 9336"/>
              <a:gd name="T79" fmla="*/ 1015 h 9379"/>
              <a:gd name="T80" fmla="*/ 1589 w 9336"/>
              <a:gd name="T81" fmla="*/ 2957 h 9379"/>
              <a:gd name="T82" fmla="*/ 1435 w 9336"/>
              <a:gd name="T83" fmla="*/ 3619 h 9379"/>
              <a:gd name="T84" fmla="*/ 398 w 9336"/>
              <a:gd name="T85" fmla="*/ 3840 h 9379"/>
              <a:gd name="T86" fmla="*/ 1258 w 9336"/>
              <a:gd name="T87" fmla="*/ 5671 h 9379"/>
              <a:gd name="T88" fmla="*/ 1589 w 9336"/>
              <a:gd name="T89" fmla="*/ 6245 h 9379"/>
              <a:gd name="T90" fmla="*/ 1016 w 9336"/>
              <a:gd name="T91" fmla="*/ 7128 h 9379"/>
              <a:gd name="T92" fmla="*/ 2914 w 9336"/>
              <a:gd name="T93" fmla="*/ 7812 h 9379"/>
              <a:gd name="T94" fmla="*/ 3576 w 9336"/>
              <a:gd name="T95" fmla="*/ 7966 h 9379"/>
              <a:gd name="T96" fmla="*/ 3796 w 9336"/>
              <a:gd name="T97" fmla="*/ 8982 h 9379"/>
              <a:gd name="T98" fmla="*/ 1987 w 9336"/>
              <a:gd name="T99" fmla="*/ 4700 h 9379"/>
              <a:gd name="T100" fmla="*/ 4701 w 9336"/>
              <a:gd name="T101" fmla="*/ 2008 h 9379"/>
              <a:gd name="T102" fmla="*/ 4679 w 9336"/>
              <a:gd name="T103" fmla="*/ 7415 h 9379"/>
              <a:gd name="T104" fmla="*/ 3046 w 9336"/>
              <a:gd name="T105" fmla="*/ 3089 h 9379"/>
              <a:gd name="T106" fmla="*/ 4679 w 9336"/>
              <a:gd name="T107" fmla="*/ 7040 h 9379"/>
              <a:gd name="T108" fmla="*/ 4679 w 9336"/>
              <a:gd name="T109" fmla="*/ 2405 h 9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336" h="9379">
                <a:moveTo>
                  <a:pt x="5716" y="9379"/>
                </a:moveTo>
                <a:lnTo>
                  <a:pt x="3620" y="9379"/>
                </a:lnTo>
                <a:cubicBezTo>
                  <a:pt x="3509" y="9379"/>
                  <a:pt x="3443" y="9313"/>
                  <a:pt x="3421" y="9202"/>
                </a:cubicBezTo>
                <a:lnTo>
                  <a:pt x="3333" y="8275"/>
                </a:lnTo>
                <a:cubicBezTo>
                  <a:pt x="3245" y="8253"/>
                  <a:pt x="3156" y="8209"/>
                  <a:pt x="3068" y="8165"/>
                </a:cubicBezTo>
                <a:lnTo>
                  <a:pt x="2362" y="8761"/>
                </a:lnTo>
                <a:cubicBezTo>
                  <a:pt x="2296" y="8827"/>
                  <a:pt x="2163" y="8827"/>
                  <a:pt x="2097" y="8739"/>
                </a:cubicBezTo>
                <a:lnTo>
                  <a:pt x="618" y="7260"/>
                </a:lnTo>
                <a:cubicBezTo>
                  <a:pt x="552" y="7194"/>
                  <a:pt x="552" y="7084"/>
                  <a:pt x="596" y="6995"/>
                </a:cubicBezTo>
                <a:lnTo>
                  <a:pt x="1192" y="6289"/>
                </a:lnTo>
                <a:cubicBezTo>
                  <a:pt x="1148" y="6201"/>
                  <a:pt x="1126" y="6113"/>
                  <a:pt x="1082" y="6024"/>
                </a:cubicBezTo>
                <a:lnTo>
                  <a:pt x="177" y="5936"/>
                </a:lnTo>
                <a:cubicBezTo>
                  <a:pt x="67" y="5936"/>
                  <a:pt x="0" y="5848"/>
                  <a:pt x="0" y="5737"/>
                </a:cubicBezTo>
                <a:lnTo>
                  <a:pt x="0" y="3641"/>
                </a:lnTo>
                <a:cubicBezTo>
                  <a:pt x="0" y="3531"/>
                  <a:pt x="67" y="3464"/>
                  <a:pt x="177" y="3442"/>
                </a:cubicBezTo>
                <a:lnTo>
                  <a:pt x="1104" y="3354"/>
                </a:lnTo>
                <a:cubicBezTo>
                  <a:pt x="1148" y="3266"/>
                  <a:pt x="1170" y="3177"/>
                  <a:pt x="1214" y="3089"/>
                </a:cubicBezTo>
                <a:lnTo>
                  <a:pt x="618" y="2383"/>
                </a:lnTo>
                <a:cubicBezTo>
                  <a:pt x="552" y="2317"/>
                  <a:pt x="552" y="2184"/>
                  <a:pt x="640" y="2118"/>
                </a:cubicBezTo>
                <a:lnTo>
                  <a:pt x="2119" y="640"/>
                </a:lnTo>
                <a:cubicBezTo>
                  <a:pt x="2185" y="573"/>
                  <a:pt x="2296" y="573"/>
                  <a:pt x="2384" y="617"/>
                </a:cubicBezTo>
                <a:lnTo>
                  <a:pt x="3090" y="1213"/>
                </a:lnTo>
                <a:cubicBezTo>
                  <a:pt x="3178" y="1169"/>
                  <a:pt x="3267" y="1147"/>
                  <a:pt x="3355" y="1103"/>
                </a:cubicBezTo>
                <a:lnTo>
                  <a:pt x="3443" y="176"/>
                </a:lnTo>
                <a:cubicBezTo>
                  <a:pt x="3443" y="66"/>
                  <a:pt x="3554" y="0"/>
                  <a:pt x="3642" y="0"/>
                </a:cubicBezTo>
                <a:lnTo>
                  <a:pt x="5738" y="0"/>
                </a:lnTo>
                <a:cubicBezTo>
                  <a:pt x="5849" y="0"/>
                  <a:pt x="5915" y="66"/>
                  <a:pt x="5937" y="176"/>
                </a:cubicBezTo>
                <a:lnTo>
                  <a:pt x="6025" y="1103"/>
                </a:lnTo>
                <a:cubicBezTo>
                  <a:pt x="6114" y="1147"/>
                  <a:pt x="6202" y="1169"/>
                  <a:pt x="6290" y="1213"/>
                </a:cubicBezTo>
                <a:lnTo>
                  <a:pt x="6996" y="617"/>
                </a:lnTo>
                <a:cubicBezTo>
                  <a:pt x="7062" y="551"/>
                  <a:pt x="7195" y="551"/>
                  <a:pt x="7261" y="640"/>
                </a:cubicBezTo>
                <a:lnTo>
                  <a:pt x="8740" y="2118"/>
                </a:lnTo>
                <a:cubicBezTo>
                  <a:pt x="8806" y="2184"/>
                  <a:pt x="8806" y="2295"/>
                  <a:pt x="8762" y="2383"/>
                </a:cubicBezTo>
                <a:lnTo>
                  <a:pt x="8122" y="3133"/>
                </a:lnTo>
                <a:cubicBezTo>
                  <a:pt x="8166" y="3222"/>
                  <a:pt x="8188" y="3310"/>
                  <a:pt x="8232" y="3398"/>
                </a:cubicBezTo>
                <a:lnTo>
                  <a:pt x="9159" y="3486"/>
                </a:lnTo>
                <a:cubicBezTo>
                  <a:pt x="9269" y="3486"/>
                  <a:pt x="9336" y="3575"/>
                  <a:pt x="9336" y="3685"/>
                </a:cubicBezTo>
                <a:lnTo>
                  <a:pt x="9336" y="5782"/>
                </a:lnTo>
                <a:cubicBezTo>
                  <a:pt x="9336" y="5892"/>
                  <a:pt x="9269" y="5958"/>
                  <a:pt x="9159" y="5980"/>
                </a:cubicBezTo>
                <a:lnTo>
                  <a:pt x="8232" y="6046"/>
                </a:lnTo>
                <a:cubicBezTo>
                  <a:pt x="8210" y="6135"/>
                  <a:pt x="8166" y="6223"/>
                  <a:pt x="8122" y="6311"/>
                </a:cubicBezTo>
                <a:lnTo>
                  <a:pt x="8718" y="7017"/>
                </a:lnTo>
                <a:cubicBezTo>
                  <a:pt x="8784" y="7084"/>
                  <a:pt x="8784" y="7216"/>
                  <a:pt x="8696" y="7282"/>
                </a:cubicBezTo>
                <a:lnTo>
                  <a:pt x="7217" y="8761"/>
                </a:lnTo>
                <a:cubicBezTo>
                  <a:pt x="7151" y="8827"/>
                  <a:pt x="7040" y="8827"/>
                  <a:pt x="6952" y="8783"/>
                </a:cubicBezTo>
                <a:lnTo>
                  <a:pt x="6246" y="8187"/>
                </a:lnTo>
                <a:cubicBezTo>
                  <a:pt x="6158" y="8231"/>
                  <a:pt x="6069" y="8253"/>
                  <a:pt x="5981" y="8297"/>
                </a:cubicBezTo>
                <a:lnTo>
                  <a:pt x="5893" y="9224"/>
                </a:lnTo>
                <a:cubicBezTo>
                  <a:pt x="5893" y="9313"/>
                  <a:pt x="5805" y="9379"/>
                  <a:pt x="5716" y="9379"/>
                </a:cubicBezTo>
                <a:close/>
                <a:moveTo>
                  <a:pt x="3796" y="8982"/>
                </a:moveTo>
                <a:lnTo>
                  <a:pt x="5540" y="8982"/>
                </a:lnTo>
                <a:lnTo>
                  <a:pt x="5628" y="8121"/>
                </a:lnTo>
                <a:cubicBezTo>
                  <a:pt x="5628" y="8055"/>
                  <a:pt x="5694" y="7989"/>
                  <a:pt x="5760" y="7966"/>
                </a:cubicBezTo>
                <a:cubicBezTo>
                  <a:pt x="5915" y="7922"/>
                  <a:pt x="6069" y="7856"/>
                  <a:pt x="6202" y="7790"/>
                </a:cubicBezTo>
                <a:cubicBezTo>
                  <a:pt x="6268" y="7746"/>
                  <a:pt x="6356" y="7768"/>
                  <a:pt x="6422" y="7812"/>
                </a:cubicBezTo>
                <a:lnTo>
                  <a:pt x="7085" y="8364"/>
                </a:lnTo>
                <a:lnTo>
                  <a:pt x="8320" y="7128"/>
                </a:lnTo>
                <a:lnTo>
                  <a:pt x="7769" y="6444"/>
                </a:lnTo>
                <a:cubicBezTo>
                  <a:pt x="7725" y="6377"/>
                  <a:pt x="7702" y="6311"/>
                  <a:pt x="7747" y="6223"/>
                </a:cubicBezTo>
                <a:cubicBezTo>
                  <a:pt x="7813" y="6069"/>
                  <a:pt x="7879" y="5936"/>
                  <a:pt x="7923" y="5782"/>
                </a:cubicBezTo>
                <a:cubicBezTo>
                  <a:pt x="7945" y="5715"/>
                  <a:pt x="8011" y="5649"/>
                  <a:pt x="8100" y="5649"/>
                </a:cubicBezTo>
                <a:lnTo>
                  <a:pt x="8960" y="5561"/>
                </a:lnTo>
                <a:lnTo>
                  <a:pt x="8960" y="3817"/>
                </a:lnTo>
                <a:lnTo>
                  <a:pt x="8100" y="3729"/>
                </a:lnTo>
                <a:cubicBezTo>
                  <a:pt x="8034" y="3729"/>
                  <a:pt x="7967" y="3663"/>
                  <a:pt x="7945" y="3597"/>
                </a:cubicBezTo>
                <a:cubicBezTo>
                  <a:pt x="7901" y="3442"/>
                  <a:pt x="7835" y="3288"/>
                  <a:pt x="7769" y="3155"/>
                </a:cubicBezTo>
                <a:cubicBezTo>
                  <a:pt x="7725" y="3089"/>
                  <a:pt x="7747" y="3001"/>
                  <a:pt x="7791" y="2935"/>
                </a:cubicBezTo>
                <a:lnTo>
                  <a:pt x="8342" y="2273"/>
                </a:lnTo>
                <a:lnTo>
                  <a:pt x="7107" y="1037"/>
                </a:lnTo>
                <a:lnTo>
                  <a:pt x="6422" y="1589"/>
                </a:lnTo>
                <a:cubicBezTo>
                  <a:pt x="6356" y="1633"/>
                  <a:pt x="6290" y="1655"/>
                  <a:pt x="6202" y="1611"/>
                </a:cubicBezTo>
                <a:cubicBezTo>
                  <a:pt x="6069" y="1544"/>
                  <a:pt x="5915" y="1478"/>
                  <a:pt x="5760" y="1434"/>
                </a:cubicBezTo>
                <a:cubicBezTo>
                  <a:pt x="5694" y="1412"/>
                  <a:pt x="5628" y="1346"/>
                  <a:pt x="5628" y="1257"/>
                </a:cubicBezTo>
                <a:lnTo>
                  <a:pt x="5540" y="397"/>
                </a:lnTo>
                <a:lnTo>
                  <a:pt x="3796" y="397"/>
                </a:lnTo>
                <a:lnTo>
                  <a:pt x="3708" y="1257"/>
                </a:lnTo>
                <a:cubicBezTo>
                  <a:pt x="3708" y="1324"/>
                  <a:pt x="3642" y="1390"/>
                  <a:pt x="3576" y="1412"/>
                </a:cubicBezTo>
                <a:cubicBezTo>
                  <a:pt x="3421" y="1456"/>
                  <a:pt x="3267" y="1522"/>
                  <a:pt x="3134" y="1589"/>
                </a:cubicBezTo>
                <a:cubicBezTo>
                  <a:pt x="3068" y="1633"/>
                  <a:pt x="2980" y="1611"/>
                  <a:pt x="2914" y="1566"/>
                </a:cubicBezTo>
                <a:lnTo>
                  <a:pt x="2251" y="1015"/>
                </a:lnTo>
                <a:lnTo>
                  <a:pt x="1038" y="2295"/>
                </a:lnTo>
                <a:lnTo>
                  <a:pt x="1589" y="2957"/>
                </a:lnTo>
                <a:cubicBezTo>
                  <a:pt x="1634" y="3023"/>
                  <a:pt x="1656" y="3089"/>
                  <a:pt x="1611" y="3177"/>
                </a:cubicBezTo>
                <a:cubicBezTo>
                  <a:pt x="1545" y="3332"/>
                  <a:pt x="1479" y="3464"/>
                  <a:pt x="1435" y="3619"/>
                </a:cubicBezTo>
                <a:cubicBezTo>
                  <a:pt x="1413" y="3685"/>
                  <a:pt x="1347" y="3751"/>
                  <a:pt x="1258" y="3751"/>
                </a:cubicBezTo>
                <a:lnTo>
                  <a:pt x="398" y="3840"/>
                </a:lnTo>
                <a:lnTo>
                  <a:pt x="398" y="5583"/>
                </a:lnTo>
                <a:lnTo>
                  <a:pt x="1258" y="5671"/>
                </a:lnTo>
                <a:cubicBezTo>
                  <a:pt x="1325" y="5671"/>
                  <a:pt x="1391" y="5737"/>
                  <a:pt x="1413" y="5804"/>
                </a:cubicBezTo>
                <a:cubicBezTo>
                  <a:pt x="1457" y="5958"/>
                  <a:pt x="1523" y="6113"/>
                  <a:pt x="1589" y="6245"/>
                </a:cubicBezTo>
                <a:cubicBezTo>
                  <a:pt x="1634" y="6311"/>
                  <a:pt x="1611" y="6400"/>
                  <a:pt x="1567" y="6466"/>
                </a:cubicBezTo>
                <a:lnTo>
                  <a:pt x="1016" y="7128"/>
                </a:lnTo>
                <a:lnTo>
                  <a:pt x="2251" y="8364"/>
                </a:lnTo>
                <a:lnTo>
                  <a:pt x="2914" y="7812"/>
                </a:lnTo>
                <a:cubicBezTo>
                  <a:pt x="2980" y="7768"/>
                  <a:pt x="3046" y="7746"/>
                  <a:pt x="3134" y="7790"/>
                </a:cubicBezTo>
                <a:cubicBezTo>
                  <a:pt x="3289" y="7856"/>
                  <a:pt x="3421" y="7922"/>
                  <a:pt x="3576" y="7966"/>
                </a:cubicBezTo>
                <a:cubicBezTo>
                  <a:pt x="3642" y="7989"/>
                  <a:pt x="3708" y="8055"/>
                  <a:pt x="3708" y="8143"/>
                </a:cubicBezTo>
                <a:lnTo>
                  <a:pt x="3796" y="8982"/>
                </a:lnTo>
                <a:close/>
                <a:moveTo>
                  <a:pt x="4679" y="7415"/>
                </a:moveTo>
                <a:cubicBezTo>
                  <a:pt x="3178" y="7415"/>
                  <a:pt x="1965" y="6201"/>
                  <a:pt x="1987" y="4700"/>
                </a:cubicBezTo>
                <a:cubicBezTo>
                  <a:pt x="1987" y="3972"/>
                  <a:pt x="2274" y="3310"/>
                  <a:pt x="2781" y="2802"/>
                </a:cubicBezTo>
                <a:cubicBezTo>
                  <a:pt x="3289" y="2295"/>
                  <a:pt x="3973" y="2030"/>
                  <a:pt x="4701" y="2008"/>
                </a:cubicBezTo>
                <a:cubicBezTo>
                  <a:pt x="6180" y="2008"/>
                  <a:pt x="7394" y="3222"/>
                  <a:pt x="7394" y="4722"/>
                </a:cubicBezTo>
                <a:cubicBezTo>
                  <a:pt x="7371" y="6223"/>
                  <a:pt x="6158" y="7415"/>
                  <a:pt x="4679" y="7415"/>
                </a:cubicBezTo>
                <a:close/>
                <a:moveTo>
                  <a:pt x="4679" y="2405"/>
                </a:moveTo>
                <a:cubicBezTo>
                  <a:pt x="4061" y="2405"/>
                  <a:pt x="3487" y="2648"/>
                  <a:pt x="3046" y="3089"/>
                </a:cubicBezTo>
                <a:cubicBezTo>
                  <a:pt x="2605" y="3531"/>
                  <a:pt x="2362" y="4104"/>
                  <a:pt x="2362" y="4722"/>
                </a:cubicBezTo>
                <a:cubicBezTo>
                  <a:pt x="2362" y="6002"/>
                  <a:pt x="3399" y="7040"/>
                  <a:pt x="4679" y="7040"/>
                </a:cubicBezTo>
                <a:cubicBezTo>
                  <a:pt x="5959" y="7040"/>
                  <a:pt x="6996" y="6002"/>
                  <a:pt x="6996" y="4722"/>
                </a:cubicBezTo>
                <a:cubicBezTo>
                  <a:pt x="6996" y="3442"/>
                  <a:pt x="5959" y="2405"/>
                  <a:pt x="4679" y="2405"/>
                </a:cubicBezTo>
                <a:close/>
                <a:moveTo>
                  <a:pt x="2163" y="4722"/>
                </a:move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tool-cross_13310">
            <a:extLst>
              <a:ext uri="{FF2B5EF4-FFF2-40B4-BE49-F238E27FC236}">
                <a16:creationId xmlns:a16="http://schemas.microsoft.com/office/drawing/2014/main" id="{E7622FAB-E228-474A-82A3-7886C612596C}"/>
              </a:ext>
            </a:extLst>
          </p:cNvPr>
          <p:cNvSpPr/>
          <p:nvPr/>
        </p:nvSpPr>
        <p:spPr>
          <a:xfrm>
            <a:off x="2335643" y="1714198"/>
            <a:ext cx="609685" cy="603950"/>
          </a:xfrm>
          <a:custGeom>
            <a:avLst/>
            <a:gdLst>
              <a:gd name="T0" fmla="*/ 477 w 631"/>
              <a:gd name="T1" fmla="*/ 282 h 626"/>
              <a:gd name="T2" fmla="*/ 554 w 631"/>
              <a:gd name="T3" fmla="*/ 197 h 626"/>
              <a:gd name="T4" fmla="*/ 623 w 631"/>
              <a:gd name="T5" fmla="*/ 79 h 626"/>
              <a:gd name="T6" fmla="*/ 615 w 631"/>
              <a:gd name="T7" fmla="*/ 28 h 626"/>
              <a:gd name="T8" fmla="*/ 593 w 631"/>
              <a:gd name="T9" fmla="*/ 12 h 626"/>
              <a:gd name="T10" fmla="*/ 541 w 631"/>
              <a:gd name="T11" fmla="*/ 21 h 626"/>
              <a:gd name="T12" fmla="*/ 451 w 631"/>
              <a:gd name="T13" fmla="*/ 123 h 626"/>
              <a:gd name="T14" fmla="*/ 395 w 631"/>
              <a:gd name="T15" fmla="*/ 223 h 626"/>
              <a:gd name="T16" fmla="*/ 396 w 631"/>
              <a:gd name="T17" fmla="*/ 267 h 626"/>
              <a:gd name="T18" fmla="*/ 388 w 631"/>
              <a:gd name="T19" fmla="*/ 278 h 626"/>
              <a:gd name="T20" fmla="*/ 346 w 631"/>
              <a:gd name="T21" fmla="*/ 249 h 626"/>
              <a:gd name="T22" fmla="*/ 275 w 631"/>
              <a:gd name="T23" fmla="*/ 176 h 626"/>
              <a:gd name="T24" fmla="*/ 290 w 631"/>
              <a:gd name="T25" fmla="*/ 132 h 626"/>
              <a:gd name="T26" fmla="*/ 254 w 631"/>
              <a:gd name="T27" fmla="*/ 48 h 626"/>
              <a:gd name="T28" fmla="*/ 236 w 631"/>
              <a:gd name="T29" fmla="*/ 34 h 626"/>
              <a:gd name="T30" fmla="*/ 174 w 631"/>
              <a:gd name="T31" fmla="*/ 19 h 626"/>
              <a:gd name="T32" fmla="*/ 125 w 631"/>
              <a:gd name="T33" fmla="*/ 28 h 626"/>
              <a:gd name="T34" fmla="*/ 121 w 631"/>
              <a:gd name="T35" fmla="*/ 35 h 626"/>
              <a:gd name="T36" fmla="*/ 126 w 631"/>
              <a:gd name="T37" fmla="*/ 49 h 626"/>
              <a:gd name="T38" fmla="*/ 167 w 631"/>
              <a:gd name="T39" fmla="*/ 89 h 626"/>
              <a:gd name="T40" fmla="*/ 167 w 631"/>
              <a:gd name="T41" fmla="*/ 141 h 626"/>
              <a:gd name="T42" fmla="*/ 124 w 631"/>
              <a:gd name="T43" fmla="*/ 184 h 626"/>
              <a:gd name="T44" fmla="*/ 98 w 631"/>
              <a:gd name="T45" fmla="*/ 195 h 626"/>
              <a:gd name="T46" fmla="*/ 72 w 631"/>
              <a:gd name="T47" fmla="*/ 184 h 626"/>
              <a:gd name="T48" fmla="*/ 31 w 631"/>
              <a:gd name="T49" fmla="*/ 144 h 626"/>
              <a:gd name="T50" fmla="*/ 18 w 631"/>
              <a:gd name="T51" fmla="*/ 138 h 626"/>
              <a:gd name="T52" fmla="*/ 11 w 631"/>
              <a:gd name="T53" fmla="*/ 142 h 626"/>
              <a:gd name="T54" fmla="*/ 2 w 631"/>
              <a:gd name="T55" fmla="*/ 191 h 626"/>
              <a:gd name="T56" fmla="*/ 14 w 631"/>
              <a:gd name="T57" fmla="*/ 253 h 626"/>
              <a:gd name="T58" fmla="*/ 68 w 631"/>
              <a:gd name="T59" fmla="*/ 296 h 626"/>
              <a:gd name="T60" fmla="*/ 115 w 631"/>
              <a:gd name="T61" fmla="*/ 307 h 626"/>
              <a:gd name="T62" fmla="*/ 159 w 631"/>
              <a:gd name="T63" fmla="*/ 292 h 626"/>
              <a:gd name="T64" fmla="*/ 238 w 631"/>
              <a:gd name="T65" fmla="*/ 367 h 626"/>
              <a:gd name="T66" fmla="*/ 284 w 631"/>
              <a:gd name="T67" fmla="*/ 426 h 626"/>
              <a:gd name="T68" fmla="*/ 176 w 631"/>
              <a:gd name="T69" fmla="*/ 578 h 626"/>
              <a:gd name="T70" fmla="*/ 183 w 631"/>
              <a:gd name="T71" fmla="*/ 615 h 626"/>
              <a:gd name="T72" fmla="*/ 198 w 631"/>
              <a:gd name="T73" fmla="*/ 620 h 626"/>
              <a:gd name="T74" fmla="*/ 220 w 631"/>
              <a:gd name="T75" fmla="*/ 609 h 626"/>
              <a:gd name="T76" fmla="*/ 325 w 631"/>
              <a:gd name="T77" fmla="*/ 460 h 626"/>
              <a:gd name="T78" fmla="*/ 353 w 631"/>
              <a:gd name="T79" fmla="*/ 481 h 626"/>
              <a:gd name="T80" fmla="*/ 406 w 631"/>
              <a:gd name="T81" fmla="*/ 521 h 626"/>
              <a:gd name="T82" fmla="*/ 406 w 631"/>
              <a:gd name="T83" fmla="*/ 524 h 626"/>
              <a:gd name="T84" fmla="*/ 507 w 631"/>
              <a:gd name="T85" fmla="*/ 626 h 626"/>
              <a:gd name="T86" fmla="*/ 609 w 631"/>
              <a:gd name="T87" fmla="*/ 524 h 626"/>
              <a:gd name="T88" fmla="*/ 507 w 631"/>
              <a:gd name="T89" fmla="*/ 423 h 626"/>
              <a:gd name="T90" fmla="*/ 504 w 631"/>
              <a:gd name="T91" fmla="*/ 423 h 626"/>
              <a:gd name="T92" fmla="*/ 466 w 631"/>
              <a:gd name="T93" fmla="*/ 360 h 626"/>
              <a:gd name="T94" fmla="*/ 428 w 631"/>
              <a:gd name="T95" fmla="*/ 314 h 626"/>
              <a:gd name="T96" fmla="*/ 441 w 631"/>
              <a:gd name="T97" fmla="*/ 296 h 626"/>
              <a:gd name="T98" fmla="*/ 477 w 631"/>
              <a:gd name="T99" fmla="*/ 282 h 626"/>
              <a:gd name="T100" fmla="*/ 469 w 631"/>
              <a:gd name="T101" fmla="*/ 487 h 626"/>
              <a:gd name="T102" fmla="*/ 507 w 631"/>
              <a:gd name="T103" fmla="*/ 471 h 626"/>
              <a:gd name="T104" fmla="*/ 560 w 631"/>
              <a:gd name="T105" fmla="*/ 524 h 626"/>
              <a:gd name="T106" fmla="*/ 507 w 631"/>
              <a:gd name="T107" fmla="*/ 577 h 626"/>
              <a:gd name="T108" fmla="*/ 454 w 631"/>
              <a:gd name="T109" fmla="*/ 524 h 626"/>
              <a:gd name="T110" fmla="*/ 469 w 631"/>
              <a:gd name="T111" fmla="*/ 487 h 6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631" h="626">
                <a:moveTo>
                  <a:pt x="477" y="282"/>
                </a:moveTo>
                <a:cubicBezTo>
                  <a:pt x="477" y="282"/>
                  <a:pt x="521" y="243"/>
                  <a:pt x="554" y="197"/>
                </a:cubicBezTo>
                <a:cubicBezTo>
                  <a:pt x="591" y="146"/>
                  <a:pt x="623" y="79"/>
                  <a:pt x="623" y="79"/>
                </a:cubicBezTo>
                <a:cubicBezTo>
                  <a:pt x="630" y="58"/>
                  <a:pt x="631" y="40"/>
                  <a:pt x="615" y="28"/>
                </a:cubicBezTo>
                <a:lnTo>
                  <a:pt x="593" y="12"/>
                </a:lnTo>
                <a:cubicBezTo>
                  <a:pt x="576" y="0"/>
                  <a:pt x="558" y="8"/>
                  <a:pt x="541" y="21"/>
                </a:cubicBezTo>
                <a:cubicBezTo>
                  <a:pt x="541" y="21"/>
                  <a:pt x="487" y="73"/>
                  <a:pt x="451" y="123"/>
                </a:cubicBezTo>
                <a:cubicBezTo>
                  <a:pt x="415" y="173"/>
                  <a:pt x="395" y="223"/>
                  <a:pt x="395" y="223"/>
                </a:cubicBezTo>
                <a:cubicBezTo>
                  <a:pt x="390" y="240"/>
                  <a:pt x="388" y="255"/>
                  <a:pt x="396" y="267"/>
                </a:cubicBezTo>
                <a:lnTo>
                  <a:pt x="388" y="278"/>
                </a:lnTo>
                <a:cubicBezTo>
                  <a:pt x="374" y="267"/>
                  <a:pt x="359" y="257"/>
                  <a:pt x="346" y="249"/>
                </a:cubicBezTo>
                <a:cubicBezTo>
                  <a:pt x="301" y="224"/>
                  <a:pt x="266" y="200"/>
                  <a:pt x="275" y="176"/>
                </a:cubicBezTo>
                <a:lnTo>
                  <a:pt x="290" y="132"/>
                </a:lnTo>
                <a:cubicBezTo>
                  <a:pt x="295" y="118"/>
                  <a:pt x="272" y="66"/>
                  <a:pt x="254" y="48"/>
                </a:cubicBezTo>
                <a:cubicBezTo>
                  <a:pt x="248" y="42"/>
                  <a:pt x="242" y="37"/>
                  <a:pt x="236" y="34"/>
                </a:cubicBezTo>
                <a:cubicBezTo>
                  <a:pt x="226" y="27"/>
                  <a:pt x="198" y="17"/>
                  <a:pt x="174" y="19"/>
                </a:cubicBezTo>
                <a:cubicBezTo>
                  <a:pt x="151" y="21"/>
                  <a:pt x="129" y="26"/>
                  <a:pt x="125" y="28"/>
                </a:cubicBezTo>
                <a:cubicBezTo>
                  <a:pt x="123" y="30"/>
                  <a:pt x="121" y="32"/>
                  <a:pt x="121" y="35"/>
                </a:cubicBezTo>
                <a:cubicBezTo>
                  <a:pt x="120" y="39"/>
                  <a:pt x="122" y="44"/>
                  <a:pt x="126" y="49"/>
                </a:cubicBezTo>
                <a:lnTo>
                  <a:pt x="167" y="89"/>
                </a:lnTo>
                <a:cubicBezTo>
                  <a:pt x="181" y="103"/>
                  <a:pt x="181" y="126"/>
                  <a:pt x="167" y="141"/>
                </a:cubicBezTo>
                <a:lnTo>
                  <a:pt x="124" y="184"/>
                </a:lnTo>
                <a:cubicBezTo>
                  <a:pt x="117" y="191"/>
                  <a:pt x="107" y="195"/>
                  <a:pt x="98" y="195"/>
                </a:cubicBezTo>
                <a:cubicBezTo>
                  <a:pt x="88" y="195"/>
                  <a:pt x="79" y="191"/>
                  <a:pt x="72" y="184"/>
                </a:cubicBezTo>
                <a:lnTo>
                  <a:pt x="31" y="144"/>
                </a:lnTo>
                <a:cubicBezTo>
                  <a:pt x="27" y="139"/>
                  <a:pt x="22" y="137"/>
                  <a:pt x="18" y="138"/>
                </a:cubicBezTo>
                <a:cubicBezTo>
                  <a:pt x="15" y="139"/>
                  <a:pt x="13" y="140"/>
                  <a:pt x="11" y="142"/>
                </a:cubicBezTo>
                <a:cubicBezTo>
                  <a:pt x="9" y="146"/>
                  <a:pt x="4" y="168"/>
                  <a:pt x="2" y="191"/>
                </a:cubicBezTo>
                <a:cubicBezTo>
                  <a:pt x="0" y="215"/>
                  <a:pt x="8" y="243"/>
                  <a:pt x="14" y="253"/>
                </a:cubicBezTo>
                <a:cubicBezTo>
                  <a:pt x="20" y="264"/>
                  <a:pt x="44" y="285"/>
                  <a:pt x="68" y="296"/>
                </a:cubicBezTo>
                <a:cubicBezTo>
                  <a:pt x="88" y="304"/>
                  <a:pt x="107" y="309"/>
                  <a:pt x="115" y="307"/>
                </a:cubicBezTo>
                <a:cubicBezTo>
                  <a:pt x="115" y="307"/>
                  <a:pt x="135" y="300"/>
                  <a:pt x="159" y="292"/>
                </a:cubicBezTo>
                <a:cubicBezTo>
                  <a:pt x="183" y="284"/>
                  <a:pt x="210" y="321"/>
                  <a:pt x="238" y="367"/>
                </a:cubicBezTo>
                <a:cubicBezTo>
                  <a:pt x="251" y="388"/>
                  <a:pt x="267" y="409"/>
                  <a:pt x="284" y="426"/>
                </a:cubicBezTo>
                <a:lnTo>
                  <a:pt x="176" y="578"/>
                </a:lnTo>
                <a:cubicBezTo>
                  <a:pt x="168" y="590"/>
                  <a:pt x="171" y="607"/>
                  <a:pt x="183" y="615"/>
                </a:cubicBezTo>
                <a:cubicBezTo>
                  <a:pt x="187" y="619"/>
                  <a:pt x="193" y="620"/>
                  <a:pt x="198" y="620"/>
                </a:cubicBezTo>
                <a:cubicBezTo>
                  <a:pt x="206" y="620"/>
                  <a:pt x="215" y="616"/>
                  <a:pt x="220" y="609"/>
                </a:cubicBezTo>
                <a:lnTo>
                  <a:pt x="325" y="460"/>
                </a:lnTo>
                <a:cubicBezTo>
                  <a:pt x="335" y="467"/>
                  <a:pt x="344" y="474"/>
                  <a:pt x="353" y="481"/>
                </a:cubicBezTo>
                <a:cubicBezTo>
                  <a:pt x="382" y="502"/>
                  <a:pt x="406" y="520"/>
                  <a:pt x="406" y="521"/>
                </a:cubicBezTo>
                <a:cubicBezTo>
                  <a:pt x="406" y="522"/>
                  <a:pt x="406" y="523"/>
                  <a:pt x="406" y="524"/>
                </a:cubicBezTo>
                <a:cubicBezTo>
                  <a:pt x="406" y="580"/>
                  <a:pt x="451" y="626"/>
                  <a:pt x="507" y="626"/>
                </a:cubicBezTo>
                <a:cubicBezTo>
                  <a:pt x="563" y="626"/>
                  <a:pt x="609" y="580"/>
                  <a:pt x="609" y="524"/>
                </a:cubicBezTo>
                <a:cubicBezTo>
                  <a:pt x="609" y="468"/>
                  <a:pt x="563" y="423"/>
                  <a:pt x="507" y="423"/>
                </a:cubicBezTo>
                <a:cubicBezTo>
                  <a:pt x="506" y="423"/>
                  <a:pt x="505" y="423"/>
                  <a:pt x="504" y="423"/>
                </a:cubicBezTo>
                <a:cubicBezTo>
                  <a:pt x="503" y="423"/>
                  <a:pt x="489" y="392"/>
                  <a:pt x="466" y="360"/>
                </a:cubicBezTo>
                <a:cubicBezTo>
                  <a:pt x="456" y="346"/>
                  <a:pt x="443" y="330"/>
                  <a:pt x="428" y="314"/>
                </a:cubicBezTo>
                <a:lnTo>
                  <a:pt x="441" y="296"/>
                </a:lnTo>
                <a:cubicBezTo>
                  <a:pt x="453" y="298"/>
                  <a:pt x="465" y="291"/>
                  <a:pt x="477" y="282"/>
                </a:cubicBezTo>
                <a:close/>
                <a:moveTo>
                  <a:pt x="469" y="487"/>
                </a:moveTo>
                <a:cubicBezTo>
                  <a:pt x="479" y="476"/>
                  <a:pt x="493" y="471"/>
                  <a:pt x="507" y="471"/>
                </a:cubicBezTo>
                <a:cubicBezTo>
                  <a:pt x="536" y="471"/>
                  <a:pt x="560" y="495"/>
                  <a:pt x="560" y="524"/>
                </a:cubicBezTo>
                <a:cubicBezTo>
                  <a:pt x="560" y="553"/>
                  <a:pt x="536" y="577"/>
                  <a:pt x="507" y="577"/>
                </a:cubicBezTo>
                <a:cubicBezTo>
                  <a:pt x="478" y="577"/>
                  <a:pt x="454" y="553"/>
                  <a:pt x="454" y="524"/>
                </a:cubicBezTo>
                <a:cubicBezTo>
                  <a:pt x="454" y="510"/>
                  <a:pt x="459" y="497"/>
                  <a:pt x="469" y="48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actory-building-silhouette_46582">
            <a:extLst>
              <a:ext uri="{FF2B5EF4-FFF2-40B4-BE49-F238E27FC236}">
                <a16:creationId xmlns:a16="http://schemas.microsoft.com/office/drawing/2014/main" id="{50EB4335-D781-4257-975B-A6A9EC4DBAB2}"/>
              </a:ext>
            </a:extLst>
          </p:cNvPr>
          <p:cNvSpPr/>
          <p:nvPr/>
        </p:nvSpPr>
        <p:spPr>
          <a:xfrm>
            <a:off x="4154759" y="3148060"/>
            <a:ext cx="609685" cy="608766"/>
          </a:xfrm>
          <a:custGeom>
            <a:avLst/>
            <a:gdLst>
              <a:gd name="T0" fmla="*/ 5531 w 5803"/>
              <a:gd name="T1" fmla="*/ 5440 h 5803"/>
              <a:gd name="T2" fmla="*/ 5531 w 5803"/>
              <a:gd name="T3" fmla="*/ 2267 h 5803"/>
              <a:gd name="T4" fmla="*/ 5531 w 5803"/>
              <a:gd name="T5" fmla="*/ 272 h 5803"/>
              <a:gd name="T6" fmla="*/ 5259 w 5803"/>
              <a:gd name="T7" fmla="*/ 0 h 5803"/>
              <a:gd name="T8" fmla="*/ 4261 w 5803"/>
              <a:gd name="T9" fmla="*/ 0 h 5803"/>
              <a:gd name="T10" fmla="*/ 3989 w 5803"/>
              <a:gd name="T11" fmla="*/ 272 h 5803"/>
              <a:gd name="T12" fmla="*/ 3989 w 5803"/>
              <a:gd name="T13" fmla="*/ 2267 h 5803"/>
              <a:gd name="T14" fmla="*/ 1179 w 5803"/>
              <a:gd name="T15" fmla="*/ 2267 h 5803"/>
              <a:gd name="T16" fmla="*/ 272 w 5803"/>
              <a:gd name="T17" fmla="*/ 3173 h 5803"/>
              <a:gd name="T18" fmla="*/ 272 w 5803"/>
              <a:gd name="T19" fmla="*/ 5440 h 5803"/>
              <a:gd name="T20" fmla="*/ 0 w 5803"/>
              <a:gd name="T21" fmla="*/ 5440 h 5803"/>
              <a:gd name="T22" fmla="*/ 0 w 5803"/>
              <a:gd name="T23" fmla="*/ 5803 h 5803"/>
              <a:gd name="T24" fmla="*/ 5803 w 5803"/>
              <a:gd name="T25" fmla="*/ 5803 h 5803"/>
              <a:gd name="T26" fmla="*/ 5803 w 5803"/>
              <a:gd name="T27" fmla="*/ 5440 h 5803"/>
              <a:gd name="T28" fmla="*/ 5531 w 5803"/>
              <a:gd name="T29" fmla="*/ 5440 h 5803"/>
              <a:gd name="T30" fmla="*/ 1904 w 5803"/>
              <a:gd name="T31" fmla="*/ 5077 h 5803"/>
              <a:gd name="T32" fmla="*/ 1088 w 5803"/>
              <a:gd name="T33" fmla="*/ 5077 h 5803"/>
              <a:gd name="T34" fmla="*/ 1088 w 5803"/>
              <a:gd name="T35" fmla="*/ 4261 h 5803"/>
              <a:gd name="T36" fmla="*/ 1904 w 5803"/>
              <a:gd name="T37" fmla="*/ 4261 h 5803"/>
              <a:gd name="T38" fmla="*/ 1904 w 5803"/>
              <a:gd name="T39" fmla="*/ 5077 h 5803"/>
              <a:gd name="T40" fmla="*/ 1904 w 5803"/>
              <a:gd name="T41" fmla="*/ 3808 h 5803"/>
              <a:gd name="T42" fmla="*/ 1088 w 5803"/>
              <a:gd name="T43" fmla="*/ 3808 h 5803"/>
              <a:gd name="T44" fmla="*/ 1088 w 5803"/>
              <a:gd name="T45" fmla="*/ 2992 h 5803"/>
              <a:gd name="T46" fmla="*/ 1904 w 5803"/>
              <a:gd name="T47" fmla="*/ 2992 h 5803"/>
              <a:gd name="T48" fmla="*/ 1904 w 5803"/>
              <a:gd name="T49" fmla="*/ 3808 h 5803"/>
              <a:gd name="T50" fmla="*/ 3264 w 5803"/>
              <a:gd name="T51" fmla="*/ 5077 h 5803"/>
              <a:gd name="T52" fmla="*/ 2448 w 5803"/>
              <a:gd name="T53" fmla="*/ 5077 h 5803"/>
              <a:gd name="T54" fmla="*/ 2448 w 5803"/>
              <a:gd name="T55" fmla="*/ 4261 h 5803"/>
              <a:gd name="T56" fmla="*/ 3264 w 5803"/>
              <a:gd name="T57" fmla="*/ 4261 h 5803"/>
              <a:gd name="T58" fmla="*/ 3264 w 5803"/>
              <a:gd name="T59" fmla="*/ 5077 h 5803"/>
              <a:gd name="T60" fmla="*/ 3264 w 5803"/>
              <a:gd name="T61" fmla="*/ 3808 h 5803"/>
              <a:gd name="T62" fmla="*/ 2448 w 5803"/>
              <a:gd name="T63" fmla="*/ 3808 h 5803"/>
              <a:gd name="T64" fmla="*/ 2448 w 5803"/>
              <a:gd name="T65" fmla="*/ 2992 h 5803"/>
              <a:gd name="T66" fmla="*/ 3264 w 5803"/>
              <a:gd name="T67" fmla="*/ 2992 h 5803"/>
              <a:gd name="T68" fmla="*/ 3264 w 5803"/>
              <a:gd name="T69" fmla="*/ 3808 h 5803"/>
              <a:gd name="T70" fmla="*/ 4715 w 5803"/>
              <a:gd name="T71" fmla="*/ 5077 h 5803"/>
              <a:gd name="T72" fmla="*/ 3899 w 5803"/>
              <a:gd name="T73" fmla="*/ 5077 h 5803"/>
              <a:gd name="T74" fmla="*/ 3899 w 5803"/>
              <a:gd name="T75" fmla="*/ 4261 h 5803"/>
              <a:gd name="T76" fmla="*/ 4715 w 5803"/>
              <a:gd name="T77" fmla="*/ 4261 h 5803"/>
              <a:gd name="T78" fmla="*/ 4715 w 5803"/>
              <a:gd name="T79" fmla="*/ 5077 h 5803"/>
              <a:gd name="T80" fmla="*/ 4715 w 5803"/>
              <a:gd name="T81" fmla="*/ 3808 h 5803"/>
              <a:gd name="T82" fmla="*/ 3899 w 5803"/>
              <a:gd name="T83" fmla="*/ 3808 h 5803"/>
              <a:gd name="T84" fmla="*/ 3899 w 5803"/>
              <a:gd name="T85" fmla="*/ 2992 h 5803"/>
              <a:gd name="T86" fmla="*/ 4715 w 5803"/>
              <a:gd name="T87" fmla="*/ 2992 h 5803"/>
              <a:gd name="T88" fmla="*/ 4715 w 5803"/>
              <a:gd name="T89" fmla="*/ 3808 h 5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5803" h="5803">
                <a:moveTo>
                  <a:pt x="5531" y="5440"/>
                </a:moveTo>
                <a:lnTo>
                  <a:pt x="5531" y="2267"/>
                </a:lnTo>
                <a:lnTo>
                  <a:pt x="5531" y="272"/>
                </a:lnTo>
                <a:cubicBezTo>
                  <a:pt x="5531" y="122"/>
                  <a:pt x="5409" y="0"/>
                  <a:pt x="5259" y="0"/>
                </a:cubicBezTo>
                <a:lnTo>
                  <a:pt x="4261" y="0"/>
                </a:lnTo>
                <a:cubicBezTo>
                  <a:pt x="4111" y="0"/>
                  <a:pt x="3989" y="122"/>
                  <a:pt x="3989" y="272"/>
                </a:cubicBezTo>
                <a:lnTo>
                  <a:pt x="3989" y="2267"/>
                </a:lnTo>
                <a:lnTo>
                  <a:pt x="1179" y="2267"/>
                </a:lnTo>
                <a:lnTo>
                  <a:pt x="272" y="3173"/>
                </a:lnTo>
                <a:lnTo>
                  <a:pt x="272" y="5440"/>
                </a:lnTo>
                <a:lnTo>
                  <a:pt x="0" y="5440"/>
                </a:lnTo>
                <a:lnTo>
                  <a:pt x="0" y="5803"/>
                </a:lnTo>
                <a:lnTo>
                  <a:pt x="5803" y="5803"/>
                </a:lnTo>
                <a:lnTo>
                  <a:pt x="5803" y="5440"/>
                </a:lnTo>
                <a:lnTo>
                  <a:pt x="5531" y="5440"/>
                </a:lnTo>
                <a:close/>
                <a:moveTo>
                  <a:pt x="1904" y="5077"/>
                </a:moveTo>
                <a:lnTo>
                  <a:pt x="1088" y="5077"/>
                </a:lnTo>
                <a:lnTo>
                  <a:pt x="1088" y="4261"/>
                </a:lnTo>
                <a:lnTo>
                  <a:pt x="1904" y="4261"/>
                </a:lnTo>
                <a:lnTo>
                  <a:pt x="1904" y="5077"/>
                </a:lnTo>
                <a:close/>
                <a:moveTo>
                  <a:pt x="1904" y="3808"/>
                </a:moveTo>
                <a:lnTo>
                  <a:pt x="1088" y="3808"/>
                </a:lnTo>
                <a:lnTo>
                  <a:pt x="1088" y="2992"/>
                </a:lnTo>
                <a:lnTo>
                  <a:pt x="1904" y="2992"/>
                </a:lnTo>
                <a:lnTo>
                  <a:pt x="1904" y="3808"/>
                </a:lnTo>
                <a:close/>
                <a:moveTo>
                  <a:pt x="3264" y="5077"/>
                </a:moveTo>
                <a:lnTo>
                  <a:pt x="2448" y="5077"/>
                </a:lnTo>
                <a:lnTo>
                  <a:pt x="2448" y="4261"/>
                </a:lnTo>
                <a:lnTo>
                  <a:pt x="3264" y="4261"/>
                </a:lnTo>
                <a:lnTo>
                  <a:pt x="3264" y="5077"/>
                </a:lnTo>
                <a:close/>
                <a:moveTo>
                  <a:pt x="3264" y="3808"/>
                </a:moveTo>
                <a:lnTo>
                  <a:pt x="2448" y="3808"/>
                </a:lnTo>
                <a:lnTo>
                  <a:pt x="2448" y="2992"/>
                </a:lnTo>
                <a:lnTo>
                  <a:pt x="3264" y="2992"/>
                </a:lnTo>
                <a:lnTo>
                  <a:pt x="3264" y="3808"/>
                </a:lnTo>
                <a:close/>
                <a:moveTo>
                  <a:pt x="4715" y="5077"/>
                </a:moveTo>
                <a:lnTo>
                  <a:pt x="3899" y="5077"/>
                </a:lnTo>
                <a:lnTo>
                  <a:pt x="3899" y="4261"/>
                </a:lnTo>
                <a:lnTo>
                  <a:pt x="4715" y="4261"/>
                </a:lnTo>
                <a:lnTo>
                  <a:pt x="4715" y="5077"/>
                </a:lnTo>
                <a:close/>
                <a:moveTo>
                  <a:pt x="4715" y="3808"/>
                </a:moveTo>
                <a:lnTo>
                  <a:pt x="3899" y="3808"/>
                </a:lnTo>
                <a:lnTo>
                  <a:pt x="3899" y="2992"/>
                </a:lnTo>
                <a:lnTo>
                  <a:pt x="4715" y="2992"/>
                </a:lnTo>
                <a:lnTo>
                  <a:pt x="4715" y="380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oney-on-smartphone_81615">
            <a:extLst>
              <a:ext uri="{FF2B5EF4-FFF2-40B4-BE49-F238E27FC236}">
                <a16:creationId xmlns:a16="http://schemas.microsoft.com/office/drawing/2014/main" id="{81A8D7C4-1C15-458D-BA2C-55BF13C0E647}"/>
              </a:ext>
            </a:extLst>
          </p:cNvPr>
          <p:cNvSpPr/>
          <p:nvPr/>
        </p:nvSpPr>
        <p:spPr>
          <a:xfrm>
            <a:off x="625260" y="5985030"/>
            <a:ext cx="508971" cy="609685"/>
          </a:xfrm>
          <a:custGeom>
            <a:avLst/>
            <a:gdLst>
              <a:gd name="connsiteX0" fmla="*/ 143463 w 503376"/>
              <a:gd name="connsiteY0" fmla="*/ 516211 h 602982"/>
              <a:gd name="connsiteX1" fmla="*/ 175426 w 503376"/>
              <a:gd name="connsiteY1" fmla="*/ 548121 h 602982"/>
              <a:gd name="connsiteX2" fmla="*/ 207388 w 503376"/>
              <a:gd name="connsiteY2" fmla="*/ 516211 h 602982"/>
              <a:gd name="connsiteX3" fmla="*/ 488487 w 503376"/>
              <a:gd name="connsiteY3" fmla="*/ 160801 h 602982"/>
              <a:gd name="connsiteX4" fmla="*/ 494388 w 503376"/>
              <a:gd name="connsiteY4" fmla="*/ 162765 h 602982"/>
              <a:gd name="connsiteX5" fmla="*/ 497338 w 503376"/>
              <a:gd name="connsiteY5" fmla="*/ 168288 h 602982"/>
              <a:gd name="connsiteX6" fmla="*/ 503361 w 503376"/>
              <a:gd name="connsiteY6" fmla="*/ 243403 h 602982"/>
              <a:gd name="connsiteX7" fmla="*/ 501394 w 503376"/>
              <a:gd name="connsiteY7" fmla="*/ 249294 h 602982"/>
              <a:gd name="connsiteX8" fmla="*/ 495863 w 503376"/>
              <a:gd name="connsiteY8" fmla="*/ 252117 h 602982"/>
              <a:gd name="connsiteX9" fmla="*/ 476195 w 503376"/>
              <a:gd name="connsiteY9" fmla="*/ 253712 h 602982"/>
              <a:gd name="connsiteX10" fmla="*/ 467467 w 503376"/>
              <a:gd name="connsiteY10" fmla="*/ 246225 h 602982"/>
              <a:gd name="connsiteX11" fmla="*/ 465746 w 503376"/>
              <a:gd name="connsiteY11" fmla="*/ 225360 h 602982"/>
              <a:gd name="connsiteX12" fmla="*/ 367038 w 503376"/>
              <a:gd name="connsiteY12" fmla="*/ 345396 h 602982"/>
              <a:gd name="connsiteX13" fmla="*/ 356343 w 503376"/>
              <a:gd name="connsiteY13" fmla="*/ 347115 h 602982"/>
              <a:gd name="connsiteX14" fmla="*/ 262552 w 503376"/>
              <a:gd name="connsiteY14" fmla="*/ 288692 h 602982"/>
              <a:gd name="connsiteX15" fmla="*/ 181422 w 503376"/>
              <a:gd name="connsiteY15" fmla="*/ 401610 h 602982"/>
              <a:gd name="connsiteX16" fmla="*/ 174784 w 503376"/>
              <a:gd name="connsiteY16" fmla="*/ 405046 h 602982"/>
              <a:gd name="connsiteX17" fmla="*/ 169990 w 503376"/>
              <a:gd name="connsiteY17" fmla="*/ 403451 h 602982"/>
              <a:gd name="connsiteX18" fmla="*/ 154010 w 503376"/>
              <a:gd name="connsiteY18" fmla="*/ 392036 h 602982"/>
              <a:gd name="connsiteX19" fmla="*/ 150691 w 503376"/>
              <a:gd name="connsiteY19" fmla="*/ 386759 h 602982"/>
              <a:gd name="connsiteX20" fmla="*/ 152166 w 503376"/>
              <a:gd name="connsiteY20" fmla="*/ 380622 h 602982"/>
              <a:gd name="connsiteX21" fmla="*/ 248539 w 503376"/>
              <a:gd name="connsiteY21" fmla="*/ 246471 h 602982"/>
              <a:gd name="connsiteX22" fmla="*/ 259479 w 503376"/>
              <a:gd name="connsiteY22" fmla="*/ 244384 h 602982"/>
              <a:gd name="connsiteX23" fmla="*/ 354623 w 503376"/>
              <a:gd name="connsiteY23" fmla="*/ 303666 h 602982"/>
              <a:gd name="connsiteX24" fmla="*/ 439195 w 503376"/>
              <a:gd name="connsiteY24" fmla="*/ 200936 h 602982"/>
              <a:gd name="connsiteX25" fmla="*/ 416208 w 503376"/>
              <a:gd name="connsiteY25" fmla="*/ 202777 h 602982"/>
              <a:gd name="connsiteX26" fmla="*/ 410184 w 503376"/>
              <a:gd name="connsiteY26" fmla="*/ 200813 h 602982"/>
              <a:gd name="connsiteX27" fmla="*/ 407357 w 503376"/>
              <a:gd name="connsiteY27" fmla="*/ 195290 h 602982"/>
              <a:gd name="connsiteX28" fmla="*/ 405759 w 503376"/>
              <a:gd name="connsiteY28" fmla="*/ 175652 h 602982"/>
              <a:gd name="connsiteX29" fmla="*/ 413257 w 503376"/>
              <a:gd name="connsiteY29" fmla="*/ 166938 h 602982"/>
              <a:gd name="connsiteX30" fmla="*/ 103887 w 503376"/>
              <a:gd name="connsiteY30" fmla="*/ 137956 h 602982"/>
              <a:gd name="connsiteX31" fmla="*/ 126874 w 503376"/>
              <a:gd name="connsiteY31" fmla="*/ 137956 h 602982"/>
              <a:gd name="connsiteX32" fmla="*/ 132652 w 503376"/>
              <a:gd name="connsiteY32" fmla="*/ 143602 h 602982"/>
              <a:gd name="connsiteX33" fmla="*/ 132652 w 503376"/>
              <a:gd name="connsiteY33" fmla="*/ 155507 h 602982"/>
              <a:gd name="connsiteX34" fmla="*/ 166456 w 503376"/>
              <a:gd name="connsiteY34" fmla="*/ 167413 h 602982"/>
              <a:gd name="connsiteX35" fmla="*/ 168177 w 503376"/>
              <a:gd name="connsiteY35" fmla="*/ 175268 h 602982"/>
              <a:gd name="connsiteX36" fmla="*/ 155639 w 503376"/>
              <a:gd name="connsiteY36" fmla="*/ 194537 h 602982"/>
              <a:gd name="connsiteX37" fmla="*/ 147772 w 503376"/>
              <a:gd name="connsiteY37" fmla="*/ 196256 h 602982"/>
              <a:gd name="connsiteX38" fmla="*/ 120482 w 503376"/>
              <a:gd name="connsiteY38" fmla="*/ 189014 h 602982"/>
              <a:gd name="connsiteX39" fmla="*/ 93931 w 503376"/>
              <a:gd name="connsiteY39" fmla="*/ 202270 h 602982"/>
              <a:gd name="connsiteX40" fmla="*/ 123801 w 503376"/>
              <a:gd name="connsiteY40" fmla="*/ 223748 h 602982"/>
              <a:gd name="connsiteX41" fmla="*/ 176044 w 503376"/>
              <a:gd name="connsiteY41" fmla="*/ 275788 h 602982"/>
              <a:gd name="connsiteX42" fmla="*/ 132652 w 503376"/>
              <a:gd name="connsiteY42" fmla="*/ 320710 h 602982"/>
              <a:gd name="connsiteX43" fmla="*/ 132652 w 503376"/>
              <a:gd name="connsiteY43" fmla="*/ 333229 h 602982"/>
              <a:gd name="connsiteX44" fmla="*/ 126874 w 503376"/>
              <a:gd name="connsiteY44" fmla="*/ 338997 h 602982"/>
              <a:gd name="connsiteX45" fmla="*/ 103887 w 503376"/>
              <a:gd name="connsiteY45" fmla="*/ 338997 h 602982"/>
              <a:gd name="connsiteX46" fmla="*/ 98233 w 503376"/>
              <a:gd name="connsiteY46" fmla="*/ 333229 h 602982"/>
              <a:gd name="connsiteX47" fmla="*/ 98233 w 503376"/>
              <a:gd name="connsiteY47" fmla="*/ 320096 h 602982"/>
              <a:gd name="connsiteX48" fmla="*/ 59512 w 503376"/>
              <a:gd name="connsiteY48" fmla="*/ 298740 h 602982"/>
              <a:gd name="connsiteX49" fmla="*/ 59758 w 503376"/>
              <a:gd name="connsiteY49" fmla="*/ 290762 h 602982"/>
              <a:gd name="connsiteX50" fmla="*/ 76352 w 503376"/>
              <a:gd name="connsiteY50" fmla="*/ 274929 h 602982"/>
              <a:gd name="connsiteX51" fmla="*/ 80532 w 503376"/>
              <a:gd name="connsiteY51" fmla="*/ 273334 h 602982"/>
              <a:gd name="connsiteX52" fmla="*/ 84465 w 503376"/>
              <a:gd name="connsiteY52" fmla="*/ 275175 h 602982"/>
              <a:gd name="connsiteX53" fmla="*/ 116180 w 503376"/>
              <a:gd name="connsiteY53" fmla="*/ 287816 h 602982"/>
              <a:gd name="connsiteX54" fmla="*/ 141625 w 503376"/>
              <a:gd name="connsiteY54" fmla="*/ 275666 h 602982"/>
              <a:gd name="connsiteX55" fmla="*/ 113721 w 503376"/>
              <a:gd name="connsiteY55" fmla="*/ 256642 h 602982"/>
              <a:gd name="connsiteX56" fmla="*/ 59512 w 503376"/>
              <a:gd name="connsiteY56" fmla="*/ 202270 h 602982"/>
              <a:gd name="connsiteX57" fmla="*/ 98233 w 503376"/>
              <a:gd name="connsiteY57" fmla="*/ 157348 h 602982"/>
              <a:gd name="connsiteX58" fmla="*/ 98233 w 503376"/>
              <a:gd name="connsiteY58" fmla="*/ 143602 h 602982"/>
              <a:gd name="connsiteX59" fmla="*/ 103887 w 503376"/>
              <a:gd name="connsiteY59" fmla="*/ 137956 h 602982"/>
              <a:gd name="connsiteX60" fmla="*/ 23603 w 503376"/>
              <a:gd name="connsiteY60" fmla="*/ 0 h 602982"/>
              <a:gd name="connsiteX61" fmla="*/ 327248 w 503376"/>
              <a:gd name="connsiteY61" fmla="*/ 0 h 602982"/>
              <a:gd name="connsiteX62" fmla="*/ 350851 w 503376"/>
              <a:gd name="connsiteY62" fmla="*/ 23564 h 602982"/>
              <a:gd name="connsiteX63" fmla="*/ 350851 w 503376"/>
              <a:gd name="connsiteY63" fmla="*/ 281915 h 602982"/>
              <a:gd name="connsiteX64" fmla="*/ 322945 w 503376"/>
              <a:gd name="connsiteY64" fmla="*/ 264610 h 602982"/>
              <a:gd name="connsiteX65" fmla="*/ 322945 w 503376"/>
              <a:gd name="connsiteY65" fmla="*/ 105672 h 602982"/>
              <a:gd name="connsiteX66" fmla="*/ 27906 w 503376"/>
              <a:gd name="connsiteY66" fmla="*/ 105672 h 602982"/>
              <a:gd name="connsiteX67" fmla="*/ 27906 w 503376"/>
              <a:gd name="connsiteY67" fmla="*/ 497310 h 602982"/>
              <a:gd name="connsiteX68" fmla="*/ 322945 w 503376"/>
              <a:gd name="connsiteY68" fmla="*/ 497310 h 602982"/>
              <a:gd name="connsiteX69" fmla="*/ 322945 w 503376"/>
              <a:gd name="connsiteY69" fmla="*/ 345613 h 602982"/>
              <a:gd name="connsiteX70" fmla="*/ 350851 w 503376"/>
              <a:gd name="connsiteY70" fmla="*/ 363164 h 602982"/>
              <a:gd name="connsiteX71" fmla="*/ 350851 w 503376"/>
              <a:gd name="connsiteY71" fmla="*/ 579540 h 602982"/>
              <a:gd name="connsiteX72" fmla="*/ 327248 w 503376"/>
              <a:gd name="connsiteY72" fmla="*/ 602982 h 602982"/>
              <a:gd name="connsiteX73" fmla="*/ 23603 w 503376"/>
              <a:gd name="connsiteY73" fmla="*/ 602982 h 602982"/>
              <a:gd name="connsiteX74" fmla="*/ 0 w 503376"/>
              <a:gd name="connsiteY74" fmla="*/ 579540 h 602982"/>
              <a:gd name="connsiteX75" fmla="*/ 0 w 503376"/>
              <a:gd name="connsiteY75" fmla="*/ 23564 h 602982"/>
              <a:gd name="connsiteX76" fmla="*/ 23603 w 503376"/>
              <a:gd name="connsiteY76" fmla="*/ 0 h 602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</a:cxnLst>
            <a:rect l="l" t="t" r="r" b="b"/>
            <a:pathLst>
              <a:path w="503376" h="602982">
                <a:moveTo>
                  <a:pt x="143463" y="516211"/>
                </a:moveTo>
                <a:cubicBezTo>
                  <a:pt x="143463" y="533761"/>
                  <a:pt x="157723" y="548121"/>
                  <a:pt x="175426" y="548121"/>
                </a:cubicBezTo>
                <a:cubicBezTo>
                  <a:pt x="193128" y="548121"/>
                  <a:pt x="207388" y="533761"/>
                  <a:pt x="207388" y="516211"/>
                </a:cubicBezTo>
                <a:close/>
                <a:moveTo>
                  <a:pt x="488487" y="160801"/>
                </a:moveTo>
                <a:cubicBezTo>
                  <a:pt x="490577" y="160678"/>
                  <a:pt x="492790" y="161292"/>
                  <a:pt x="494388" y="162765"/>
                </a:cubicBezTo>
                <a:cubicBezTo>
                  <a:pt x="496109" y="164115"/>
                  <a:pt x="497092" y="166201"/>
                  <a:pt x="497338" y="168288"/>
                </a:cubicBezTo>
                <a:lnTo>
                  <a:pt x="503361" y="243403"/>
                </a:lnTo>
                <a:cubicBezTo>
                  <a:pt x="503484" y="245489"/>
                  <a:pt x="502869" y="247698"/>
                  <a:pt x="501394" y="249294"/>
                </a:cubicBezTo>
                <a:cubicBezTo>
                  <a:pt x="500042" y="251012"/>
                  <a:pt x="497952" y="251994"/>
                  <a:pt x="495863" y="252117"/>
                </a:cubicBezTo>
                <a:lnTo>
                  <a:pt x="476195" y="253712"/>
                </a:lnTo>
                <a:cubicBezTo>
                  <a:pt x="471770" y="254081"/>
                  <a:pt x="467836" y="250767"/>
                  <a:pt x="467467" y="246225"/>
                </a:cubicBezTo>
                <a:lnTo>
                  <a:pt x="465746" y="225360"/>
                </a:lnTo>
                <a:lnTo>
                  <a:pt x="367038" y="345396"/>
                </a:lnTo>
                <a:cubicBezTo>
                  <a:pt x="364456" y="348588"/>
                  <a:pt x="359785" y="349324"/>
                  <a:pt x="356343" y="347115"/>
                </a:cubicBezTo>
                <a:lnTo>
                  <a:pt x="262552" y="288692"/>
                </a:lnTo>
                <a:lnTo>
                  <a:pt x="181422" y="401610"/>
                </a:lnTo>
                <a:cubicBezTo>
                  <a:pt x="179824" y="403819"/>
                  <a:pt x="177365" y="405046"/>
                  <a:pt x="174784" y="405046"/>
                </a:cubicBezTo>
                <a:cubicBezTo>
                  <a:pt x="173186" y="405046"/>
                  <a:pt x="171465" y="404555"/>
                  <a:pt x="169990" y="403451"/>
                </a:cubicBezTo>
                <a:lnTo>
                  <a:pt x="154010" y="392036"/>
                </a:lnTo>
                <a:cubicBezTo>
                  <a:pt x="152289" y="390809"/>
                  <a:pt x="151060" y="388845"/>
                  <a:pt x="150691" y="386759"/>
                </a:cubicBezTo>
                <a:cubicBezTo>
                  <a:pt x="150445" y="384549"/>
                  <a:pt x="150937" y="382340"/>
                  <a:pt x="152166" y="380622"/>
                </a:cubicBezTo>
                <a:lnTo>
                  <a:pt x="248539" y="246471"/>
                </a:lnTo>
                <a:cubicBezTo>
                  <a:pt x="250997" y="243034"/>
                  <a:pt x="255791" y="242052"/>
                  <a:pt x="259479" y="244384"/>
                </a:cubicBezTo>
                <a:lnTo>
                  <a:pt x="354623" y="303666"/>
                </a:lnTo>
                <a:lnTo>
                  <a:pt x="439195" y="200936"/>
                </a:lnTo>
                <a:lnTo>
                  <a:pt x="416208" y="202777"/>
                </a:lnTo>
                <a:cubicBezTo>
                  <a:pt x="413995" y="202900"/>
                  <a:pt x="411905" y="202286"/>
                  <a:pt x="410184" y="200813"/>
                </a:cubicBezTo>
                <a:cubicBezTo>
                  <a:pt x="408586" y="199463"/>
                  <a:pt x="407603" y="197376"/>
                  <a:pt x="407357" y="195290"/>
                </a:cubicBezTo>
                <a:lnTo>
                  <a:pt x="405759" y="175652"/>
                </a:lnTo>
                <a:cubicBezTo>
                  <a:pt x="405390" y="171234"/>
                  <a:pt x="408832" y="167306"/>
                  <a:pt x="413257" y="166938"/>
                </a:cubicBezTo>
                <a:close/>
                <a:moveTo>
                  <a:pt x="103887" y="137956"/>
                </a:moveTo>
                <a:lnTo>
                  <a:pt x="126874" y="137956"/>
                </a:lnTo>
                <a:cubicBezTo>
                  <a:pt x="130070" y="137956"/>
                  <a:pt x="132652" y="140411"/>
                  <a:pt x="132652" y="143602"/>
                </a:cubicBezTo>
                <a:lnTo>
                  <a:pt x="132652" y="155507"/>
                </a:lnTo>
                <a:cubicBezTo>
                  <a:pt x="145067" y="157226"/>
                  <a:pt x="157237" y="161399"/>
                  <a:pt x="166456" y="167413"/>
                </a:cubicBezTo>
                <a:cubicBezTo>
                  <a:pt x="169038" y="169131"/>
                  <a:pt x="169898" y="172690"/>
                  <a:pt x="168177" y="175268"/>
                </a:cubicBezTo>
                <a:lnTo>
                  <a:pt x="155639" y="194537"/>
                </a:lnTo>
                <a:cubicBezTo>
                  <a:pt x="153918" y="197238"/>
                  <a:pt x="150353" y="197974"/>
                  <a:pt x="147772" y="196256"/>
                </a:cubicBezTo>
                <a:cubicBezTo>
                  <a:pt x="141134" y="191960"/>
                  <a:pt x="129947" y="189014"/>
                  <a:pt x="120482" y="189014"/>
                </a:cubicBezTo>
                <a:cubicBezTo>
                  <a:pt x="110648" y="189014"/>
                  <a:pt x="93931" y="191714"/>
                  <a:pt x="93931" y="202270"/>
                </a:cubicBezTo>
                <a:cubicBezTo>
                  <a:pt x="93931" y="212457"/>
                  <a:pt x="99216" y="216384"/>
                  <a:pt x="123801" y="223748"/>
                </a:cubicBezTo>
                <a:cubicBezTo>
                  <a:pt x="144698" y="230131"/>
                  <a:pt x="176413" y="239704"/>
                  <a:pt x="176044" y="275788"/>
                </a:cubicBezTo>
                <a:cubicBezTo>
                  <a:pt x="176044" y="298494"/>
                  <a:pt x="159204" y="315800"/>
                  <a:pt x="132652" y="320710"/>
                </a:cubicBezTo>
                <a:lnTo>
                  <a:pt x="132652" y="333229"/>
                </a:lnTo>
                <a:cubicBezTo>
                  <a:pt x="132652" y="336420"/>
                  <a:pt x="130070" y="338997"/>
                  <a:pt x="126874" y="338997"/>
                </a:cubicBezTo>
                <a:lnTo>
                  <a:pt x="103887" y="338997"/>
                </a:lnTo>
                <a:cubicBezTo>
                  <a:pt x="100814" y="338997"/>
                  <a:pt x="98233" y="336420"/>
                  <a:pt x="98233" y="333229"/>
                </a:cubicBezTo>
                <a:lnTo>
                  <a:pt x="98233" y="320096"/>
                </a:lnTo>
                <a:cubicBezTo>
                  <a:pt x="83113" y="316659"/>
                  <a:pt x="69223" y="309050"/>
                  <a:pt x="59512" y="298740"/>
                </a:cubicBezTo>
                <a:cubicBezTo>
                  <a:pt x="57299" y="296531"/>
                  <a:pt x="57422" y="292849"/>
                  <a:pt x="59758" y="290762"/>
                </a:cubicBezTo>
                <a:lnTo>
                  <a:pt x="76352" y="274929"/>
                </a:lnTo>
                <a:cubicBezTo>
                  <a:pt x="77459" y="273947"/>
                  <a:pt x="78934" y="273334"/>
                  <a:pt x="80532" y="273334"/>
                </a:cubicBezTo>
                <a:cubicBezTo>
                  <a:pt x="82007" y="273456"/>
                  <a:pt x="83482" y="274070"/>
                  <a:pt x="84465" y="275175"/>
                </a:cubicBezTo>
                <a:cubicBezTo>
                  <a:pt x="91595" y="282662"/>
                  <a:pt x="104625" y="287816"/>
                  <a:pt x="116180" y="287816"/>
                </a:cubicBezTo>
                <a:cubicBezTo>
                  <a:pt x="125645" y="287816"/>
                  <a:pt x="141625" y="285239"/>
                  <a:pt x="141625" y="275666"/>
                </a:cubicBezTo>
                <a:cubicBezTo>
                  <a:pt x="141748" y="266829"/>
                  <a:pt x="137077" y="263638"/>
                  <a:pt x="113721" y="256642"/>
                </a:cubicBezTo>
                <a:cubicBezTo>
                  <a:pt x="92210" y="250137"/>
                  <a:pt x="59512" y="240195"/>
                  <a:pt x="59512" y="202270"/>
                </a:cubicBezTo>
                <a:cubicBezTo>
                  <a:pt x="59512" y="180546"/>
                  <a:pt x="74140" y="163731"/>
                  <a:pt x="98233" y="157348"/>
                </a:cubicBezTo>
                <a:lnTo>
                  <a:pt x="98233" y="143602"/>
                </a:lnTo>
                <a:cubicBezTo>
                  <a:pt x="98233" y="140411"/>
                  <a:pt x="100814" y="137956"/>
                  <a:pt x="103887" y="137956"/>
                </a:cubicBezTo>
                <a:close/>
                <a:moveTo>
                  <a:pt x="23603" y="0"/>
                </a:moveTo>
                <a:lnTo>
                  <a:pt x="327248" y="0"/>
                </a:lnTo>
                <a:cubicBezTo>
                  <a:pt x="340279" y="0"/>
                  <a:pt x="350851" y="10555"/>
                  <a:pt x="350851" y="23564"/>
                </a:cubicBezTo>
                <a:lnTo>
                  <a:pt x="350851" y="281915"/>
                </a:lnTo>
                <a:lnTo>
                  <a:pt x="322945" y="264610"/>
                </a:lnTo>
                <a:lnTo>
                  <a:pt x="322945" y="105672"/>
                </a:lnTo>
                <a:lnTo>
                  <a:pt x="27906" y="105672"/>
                </a:lnTo>
                <a:lnTo>
                  <a:pt x="27906" y="497310"/>
                </a:lnTo>
                <a:lnTo>
                  <a:pt x="322945" y="497310"/>
                </a:lnTo>
                <a:lnTo>
                  <a:pt x="322945" y="345613"/>
                </a:lnTo>
                <a:lnTo>
                  <a:pt x="350851" y="363164"/>
                </a:lnTo>
                <a:lnTo>
                  <a:pt x="350851" y="579540"/>
                </a:lnTo>
                <a:cubicBezTo>
                  <a:pt x="350851" y="592427"/>
                  <a:pt x="340279" y="602982"/>
                  <a:pt x="327248" y="602982"/>
                </a:cubicBezTo>
                <a:lnTo>
                  <a:pt x="23603" y="602982"/>
                </a:lnTo>
                <a:cubicBezTo>
                  <a:pt x="10572" y="602982"/>
                  <a:pt x="0" y="592427"/>
                  <a:pt x="0" y="579540"/>
                </a:cubicBezTo>
                <a:lnTo>
                  <a:pt x="0" y="23564"/>
                </a:lnTo>
                <a:cubicBezTo>
                  <a:pt x="0" y="10555"/>
                  <a:pt x="10572" y="0"/>
                  <a:pt x="2360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erver_141331">
            <a:extLst>
              <a:ext uri="{FF2B5EF4-FFF2-40B4-BE49-F238E27FC236}">
                <a16:creationId xmlns:a16="http://schemas.microsoft.com/office/drawing/2014/main" id="{C324CD3A-733E-4925-8AE2-D58BCC8B96DE}"/>
              </a:ext>
            </a:extLst>
          </p:cNvPr>
          <p:cNvSpPr/>
          <p:nvPr/>
        </p:nvSpPr>
        <p:spPr>
          <a:xfrm>
            <a:off x="625259" y="3181857"/>
            <a:ext cx="609685" cy="541172"/>
          </a:xfrm>
          <a:custGeom>
            <a:avLst/>
            <a:gdLst>
              <a:gd name="connsiteX0" fmla="*/ 325000 h 606722"/>
              <a:gd name="connsiteY0" fmla="*/ 325000 h 606722"/>
              <a:gd name="connsiteX1" fmla="*/ 325000 h 606722"/>
              <a:gd name="connsiteY1" fmla="*/ 325000 h 606722"/>
              <a:gd name="connsiteX2" fmla="*/ 325000 h 606722"/>
              <a:gd name="connsiteY2" fmla="*/ 325000 h 606722"/>
              <a:gd name="connsiteX3" fmla="*/ 325000 h 606722"/>
              <a:gd name="connsiteY3" fmla="*/ 325000 h 606722"/>
              <a:gd name="connsiteX4" fmla="*/ 325000 h 606722"/>
              <a:gd name="connsiteY4" fmla="*/ 325000 h 606722"/>
              <a:gd name="connsiteX5" fmla="*/ 325000 h 606722"/>
              <a:gd name="connsiteY5" fmla="*/ 325000 h 606722"/>
              <a:gd name="connsiteX6" fmla="*/ 325000 h 606722"/>
              <a:gd name="connsiteY6" fmla="*/ 325000 h 606722"/>
              <a:gd name="connsiteX7" fmla="*/ 325000 h 606722"/>
              <a:gd name="connsiteY7" fmla="*/ 325000 h 606722"/>
              <a:gd name="connsiteX8" fmla="*/ 325000 h 606722"/>
              <a:gd name="connsiteY8" fmla="*/ 325000 h 606722"/>
              <a:gd name="connsiteX9" fmla="*/ 325000 h 606722"/>
              <a:gd name="connsiteY9" fmla="*/ 325000 h 606722"/>
              <a:gd name="connsiteX10" fmla="*/ 325000 h 606722"/>
              <a:gd name="connsiteY10" fmla="*/ 325000 h 606722"/>
              <a:gd name="connsiteX11" fmla="*/ 325000 h 606722"/>
              <a:gd name="connsiteY11" fmla="*/ 325000 h 606722"/>
              <a:gd name="connsiteX12" fmla="*/ 325000 h 606722"/>
              <a:gd name="connsiteY12" fmla="*/ 325000 h 606722"/>
              <a:gd name="connsiteX13" fmla="*/ 325000 h 606722"/>
              <a:gd name="connsiteY13" fmla="*/ 325000 h 606722"/>
              <a:gd name="connsiteX14" fmla="*/ 325000 h 606722"/>
              <a:gd name="connsiteY14" fmla="*/ 325000 h 606722"/>
              <a:gd name="connsiteX15" fmla="*/ 325000 h 606722"/>
              <a:gd name="connsiteY15" fmla="*/ 325000 h 606722"/>
              <a:gd name="connsiteX16" fmla="*/ 325000 h 606722"/>
              <a:gd name="connsiteY16" fmla="*/ 325000 h 606722"/>
              <a:gd name="connsiteX17" fmla="*/ 325000 h 606722"/>
              <a:gd name="connsiteY17" fmla="*/ 325000 h 606722"/>
              <a:gd name="connsiteX18" fmla="*/ 325000 h 606722"/>
              <a:gd name="connsiteY18" fmla="*/ 325000 h 606722"/>
              <a:gd name="connsiteX19" fmla="*/ 325000 h 606722"/>
              <a:gd name="connsiteY19" fmla="*/ 325000 h 606722"/>
              <a:gd name="connsiteX20" fmla="*/ 325000 h 606722"/>
              <a:gd name="connsiteY20" fmla="*/ 325000 h 606722"/>
              <a:gd name="connsiteX21" fmla="*/ 325000 h 606722"/>
              <a:gd name="connsiteY21" fmla="*/ 325000 h 606722"/>
              <a:gd name="connsiteX22" fmla="*/ 325000 h 606722"/>
              <a:gd name="connsiteY22" fmla="*/ 325000 h 606722"/>
              <a:gd name="connsiteX23" fmla="*/ 325000 h 606722"/>
              <a:gd name="connsiteY23" fmla="*/ 325000 h 606722"/>
              <a:gd name="connsiteX24" fmla="*/ 325000 h 606722"/>
              <a:gd name="connsiteY24" fmla="*/ 325000 h 606722"/>
              <a:gd name="connsiteX25" fmla="*/ 325000 h 606722"/>
              <a:gd name="connsiteY25" fmla="*/ 325000 h 606722"/>
              <a:gd name="connsiteX26" fmla="*/ 325000 h 606722"/>
              <a:gd name="connsiteY26" fmla="*/ 325000 h 606722"/>
              <a:gd name="connsiteX27" fmla="*/ 325000 h 606722"/>
              <a:gd name="connsiteY27" fmla="*/ 325000 h 606722"/>
              <a:gd name="connsiteX28" fmla="*/ 325000 h 606722"/>
              <a:gd name="connsiteY28" fmla="*/ 325000 h 606722"/>
              <a:gd name="connsiteX29" fmla="*/ 325000 h 606722"/>
              <a:gd name="connsiteY29" fmla="*/ 325000 h 606722"/>
              <a:gd name="connsiteX30" fmla="*/ 325000 h 606722"/>
              <a:gd name="connsiteY30" fmla="*/ 325000 h 606722"/>
              <a:gd name="connsiteX31" fmla="*/ 325000 h 606722"/>
              <a:gd name="connsiteY31" fmla="*/ 325000 h 606722"/>
              <a:gd name="connsiteX32" fmla="*/ 325000 h 606722"/>
              <a:gd name="connsiteY32" fmla="*/ 325000 h 606722"/>
              <a:gd name="connsiteX33" fmla="*/ 325000 h 606722"/>
              <a:gd name="connsiteY33" fmla="*/ 325000 h 606722"/>
              <a:gd name="connsiteX34" fmla="*/ 325000 h 606722"/>
              <a:gd name="connsiteY34" fmla="*/ 325000 h 606722"/>
              <a:gd name="connsiteX35" fmla="*/ 325000 h 606722"/>
              <a:gd name="connsiteY35" fmla="*/ 325000 h 606722"/>
              <a:gd name="connsiteX36" fmla="*/ 325000 h 606722"/>
              <a:gd name="connsiteY36" fmla="*/ 325000 h 606722"/>
              <a:gd name="connsiteX37" fmla="*/ 325000 h 606722"/>
              <a:gd name="connsiteY37" fmla="*/ 325000 h 606722"/>
              <a:gd name="connsiteX38" fmla="*/ 325000 h 606722"/>
              <a:gd name="connsiteY38" fmla="*/ 325000 h 606722"/>
              <a:gd name="connsiteX39" fmla="*/ 325000 h 606722"/>
              <a:gd name="connsiteY39" fmla="*/ 325000 h 606722"/>
              <a:gd name="connsiteX40" fmla="*/ 325000 h 606722"/>
              <a:gd name="connsiteY40" fmla="*/ 325000 h 606722"/>
              <a:gd name="connsiteX41" fmla="*/ 325000 h 606722"/>
              <a:gd name="connsiteY41" fmla="*/ 325000 h 606722"/>
              <a:gd name="connsiteX42" fmla="*/ 325000 h 606722"/>
              <a:gd name="connsiteY42" fmla="*/ 325000 h 606722"/>
              <a:gd name="connsiteX43" fmla="*/ 325000 h 606722"/>
              <a:gd name="connsiteY43" fmla="*/ 325000 h 606722"/>
              <a:gd name="connsiteX44" fmla="*/ 325000 h 606722"/>
              <a:gd name="connsiteY44" fmla="*/ 325000 h 606722"/>
              <a:gd name="connsiteX45" fmla="*/ 325000 h 606722"/>
              <a:gd name="connsiteY45" fmla="*/ 325000 h 606722"/>
              <a:gd name="connsiteX46" fmla="*/ 325000 h 606722"/>
              <a:gd name="connsiteY46" fmla="*/ 325000 h 606722"/>
              <a:gd name="connsiteX47" fmla="*/ 325000 h 606722"/>
              <a:gd name="connsiteY47" fmla="*/ 325000 h 606722"/>
              <a:gd name="connsiteX48" fmla="*/ 325000 h 606722"/>
              <a:gd name="connsiteY48" fmla="*/ 325000 h 606722"/>
              <a:gd name="connsiteX49" fmla="*/ 325000 h 606722"/>
              <a:gd name="connsiteY49" fmla="*/ 325000 h 606722"/>
              <a:gd name="connsiteX50" fmla="*/ 325000 h 606722"/>
              <a:gd name="connsiteY50" fmla="*/ 325000 h 606722"/>
              <a:gd name="connsiteX51" fmla="*/ 325000 h 606722"/>
              <a:gd name="connsiteY51" fmla="*/ 325000 h 606722"/>
              <a:gd name="connsiteX52" fmla="*/ 325000 h 606722"/>
              <a:gd name="connsiteY52" fmla="*/ 325000 h 606722"/>
              <a:gd name="connsiteX53" fmla="*/ 325000 h 606722"/>
              <a:gd name="connsiteY53" fmla="*/ 325000 h 606722"/>
              <a:gd name="connsiteX54" fmla="*/ 325000 h 606722"/>
              <a:gd name="connsiteY54" fmla="*/ 325000 h 606722"/>
              <a:gd name="connsiteX55" fmla="*/ 325000 h 606722"/>
              <a:gd name="connsiteY55" fmla="*/ 325000 h 606722"/>
              <a:gd name="connsiteX56" fmla="*/ 325000 h 606722"/>
              <a:gd name="connsiteY56" fmla="*/ 325000 h 606722"/>
              <a:gd name="connsiteX57" fmla="*/ 325000 h 606722"/>
              <a:gd name="connsiteY57" fmla="*/ 325000 h 606722"/>
              <a:gd name="connsiteX58" fmla="*/ 325000 h 606722"/>
              <a:gd name="connsiteY58" fmla="*/ 325000 h 606722"/>
              <a:gd name="connsiteX59" fmla="*/ 325000 h 606722"/>
              <a:gd name="connsiteY59" fmla="*/ 325000 h 606722"/>
              <a:gd name="connsiteX60" fmla="*/ 325000 h 606722"/>
              <a:gd name="connsiteY60" fmla="*/ 325000 h 606722"/>
              <a:gd name="connsiteX61" fmla="*/ 325000 h 606722"/>
              <a:gd name="connsiteY61" fmla="*/ 325000 h 606722"/>
              <a:gd name="connsiteX62" fmla="*/ 325000 h 606722"/>
              <a:gd name="connsiteY62" fmla="*/ 325000 h 606722"/>
              <a:gd name="connsiteX63" fmla="*/ 325000 h 606722"/>
              <a:gd name="connsiteY63" fmla="*/ 325000 h 606722"/>
              <a:gd name="connsiteX64" fmla="*/ 325000 h 606722"/>
              <a:gd name="connsiteY64" fmla="*/ 325000 h 606722"/>
              <a:gd name="connsiteX65" fmla="*/ 325000 h 606722"/>
              <a:gd name="connsiteY65" fmla="*/ 325000 h 606722"/>
              <a:gd name="connsiteX66" fmla="*/ 325000 h 606722"/>
              <a:gd name="connsiteY66" fmla="*/ 325000 h 606722"/>
              <a:gd name="connsiteX67" fmla="*/ 325000 h 606722"/>
              <a:gd name="connsiteY67" fmla="*/ 325000 h 606722"/>
              <a:gd name="connsiteX68" fmla="*/ 325000 h 606722"/>
              <a:gd name="connsiteY68" fmla="*/ 325000 h 606722"/>
              <a:gd name="connsiteX69" fmla="*/ 325000 h 606722"/>
              <a:gd name="connsiteY69" fmla="*/ 325000 h 606722"/>
              <a:gd name="connsiteX70" fmla="*/ 325000 h 606722"/>
              <a:gd name="connsiteY70" fmla="*/ 325000 h 606722"/>
              <a:gd name="connsiteX71" fmla="*/ 325000 h 606722"/>
              <a:gd name="connsiteY71" fmla="*/ 325000 h 606722"/>
              <a:gd name="connsiteX72" fmla="*/ 325000 h 606722"/>
              <a:gd name="connsiteY72" fmla="*/ 325000 h 606722"/>
              <a:gd name="connsiteX73" fmla="*/ 325000 h 606722"/>
              <a:gd name="connsiteY73" fmla="*/ 325000 h 606722"/>
              <a:gd name="connsiteX74" fmla="*/ 325000 h 606722"/>
              <a:gd name="connsiteY74" fmla="*/ 325000 h 606722"/>
              <a:gd name="connsiteX75" fmla="*/ 325000 h 606722"/>
              <a:gd name="connsiteY75" fmla="*/ 325000 h 606722"/>
              <a:gd name="connsiteX76" fmla="*/ 325000 h 606722"/>
              <a:gd name="connsiteY76" fmla="*/ 325000 h 606722"/>
              <a:gd name="connsiteX77" fmla="*/ 325000 h 606722"/>
              <a:gd name="connsiteY77" fmla="*/ 325000 h 606722"/>
              <a:gd name="connsiteX78" fmla="*/ 325000 h 606722"/>
              <a:gd name="connsiteY78" fmla="*/ 325000 h 606722"/>
              <a:gd name="connsiteX79" fmla="*/ 325000 h 606722"/>
              <a:gd name="connsiteY79" fmla="*/ 325000 h 606722"/>
              <a:gd name="connsiteX80" fmla="*/ 325000 h 606722"/>
              <a:gd name="connsiteY80" fmla="*/ 325000 h 606722"/>
              <a:gd name="connsiteX81" fmla="*/ 325000 h 606722"/>
              <a:gd name="connsiteY81" fmla="*/ 325000 h 606722"/>
              <a:gd name="connsiteX82" fmla="*/ 325000 h 606722"/>
              <a:gd name="connsiteY82" fmla="*/ 325000 h 606722"/>
              <a:gd name="connsiteX83" fmla="*/ 325000 h 606722"/>
              <a:gd name="connsiteY83" fmla="*/ 325000 h 606722"/>
              <a:gd name="connsiteX84" fmla="*/ 325000 h 606722"/>
              <a:gd name="connsiteY84" fmla="*/ 325000 h 606722"/>
              <a:gd name="connsiteX85" fmla="*/ 325000 h 606722"/>
              <a:gd name="connsiteY85" fmla="*/ 325000 h 606722"/>
              <a:gd name="connsiteX86" fmla="*/ 325000 h 606722"/>
              <a:gd name="connsiteY86" fmla="*/ 325000 h 606722"/>
              <a:gd name="connsiteX87" fmla="*/ 325000 h 606722"/>
              <a:gd name="connsiteY87" fmla="*/ 325000 h 606722"/>
              <a:gd name="connsiteX88" fmla="*/ 325000 h 606722"/>
              <a:gd name="connsiteY88" fmla="*/ 325000 h 606722"/>
              <a:gd name="connsiteX89" fmla="*/ 325000 h 606722"/>
              <a:gd name="connsiteY89" fmla="*/ 325000 h 606722"/>
              <a:gd name="connsiteX90" fmla="*/ 325000 h 606722"/>
              <a:gd name="connsiteY90" fmla="*/ 325000 h 606722"/>
              <a:gd name="connsiteX91" fmla="*/ 325000 h 606722"/>
              <a:gd name="connsiteY91" fmla="*/ 325000 h 606722"/>
              <a:gd name="connsiteX92" fmla="*/ 325000 h 606722"/>
              <a:gd name="connsiteY92" fmla="*/ 325000 h 606722"/>
              <a:gd name="connsiteX93" fmla="*/ 325000 h 606722"/>
              <a:gd name="connsiteY93" fmla="*/ 325000 h 606722"/>
              <a:gd name="connsiteX94" fmla="*/ 325000 h 606722"/>
              <a:gd name="connsiteY94" fmla="*/ 325000 h 606722"/>
              <a:gd name="connsiteX95" fmla="*/ 325000 h 606722"/>
              <a:gd name="connsiteY95" fmla="*/ 325000 h 606722"/>
              <a:gd name="connsiteX96" fmla="*/ 325000 h 606722"/>
              <a:gd name="connsiteY96" fmla="*/ 325000 h 606722"/>
              <a:gd name="connsiteX97" fmla="*/ 325000 h 606722"/>
              <a:gd name="connsiteY97" fmla="*/ 325000 h 606722"/>
              <a:gd name="connsiteX98" fmla="*/ 325000 h 606722"/>
              <a:gd name="connsiteY98" fmla="*/ 325000 h 606722"/>
              <a:gd name="connsiteX99" fmla="*/ 325000 h 606722"/>
              <a:gd name="connsiteY99" fmla="*/ 325000 h 606722"/>
              <a:gd name="connsiteX100" fmla="*/ 325000 h 606722"/>
              <a:gd name="connsiteY100" fmla="*/ 325000 h 606722"/>
              <a:gd name="connsiteX101" fmla="*/ 325000 h 606722"/>
              <a:gd name="connsiteY101" fmla="*/ 325000 h 606722"/>
              <a:gd name="connsiteX102" fmla="*/ 325000 h 606722"/>
              <a:gd name="connsiteY102" fmla="*/ 325000 h 606722"/>
              <a:gd name="connsiteX103" fmla="*/ 325000 h 606722"/>
              <a:gd name="connsiteY103" fmla="*/ 325000 h 606722"/>
              <a:gd name="connsiteX104" fmla="*/ 325000 h 606722"/>
              <a:gd name="connsiteY104" fmla="*/ 325000 h 606722"/>
              <a:gd name="connsiteX105" fmla="*/ 325000 h 606722"/>
              <a:gd name="connsiteY105" fmla="*/ 325000 h 606722"/>
              <a:gd name="connsiteX106" fmla="*/ 325000 h 606722"/>
              <a:gd name="connsiteY106" fmla="*/ 325000 h 606722"/>
              <a:gd name="connsiteX107" fmla="*/ 325000 h 606722"/>
              <a:gd name="connsiteY107" fmla="*/ 325000 h 606722"/>
              <a:gd name="connsiteX108" fmla="*/ 325000 h 606722"/>
              <a:gd name="connsiteY108" fmla="*/ 325000 h 606722"/>
              <a:gd name="connsiteX109" fmla="*/ 325000 h 606722"/>
              <a:gd name="connsiteY109" fmla="*/ 325000 h 606722"/>
              <a:gd name="connsiteX110" fmla="*/ 325000 h 606722"/>
              <a:gd name="connsiteY110" fmla="*/ 325000 h 606722"/>
              <a:gd name="connsiteX111" fmla="*/ 325000 h 606722"/>
              <a:gd name="connsiteY111" fmla="*/ 325000 h 606722"/>
              <a:gd name="connsiteX112" fmla="*/ 325000 h 606722"/>
              <a:gd name="connsiteY112" fmla="*/ 325000 h 606722"/>
              <a:gd name="connsiteX113" fmla="*/ 325000 h 606722"/>
              <a:gd name="connsiteY113" fmla="*/ 325000 h 606722"/>
              <a:gd name="connsiteX114" fmla="*/ 325000 h 606722"/>
              <a:gd name="connsiteY114" fmla="*/ 325000 h 606722"/>
              <a:gd name="connsiteX115" fmla="*/ 325000 h 606722"/>
              <a:gd name="connsiteY115" fmla="*/ 325000 h 606722"/>
              <a:gd name="connsiteX116" fmla="*/ 325000 h 606722"/>
              <a:gd name="connsiteY116" fmla="*/ 325000 h 606722"/>
              <a:gd name="connsiteX117" fmla="*/ 325000 h 606722"/>
              <a:gd name="connsiteY117" fmla="*/ 325000 h 606722"/>
              <a:gd name="connsiteX118" fmla="*/ 325000 h 606722"/>
              <a:gd name="connsiteY118" fmla="*/ 325000 h 606722"/>
              <a:gd name="connsiteX119" fmla="*/ 325000 h 606722"/>
              <a:gd name="connsiteY119" fmla="*/ 325000 h 606722"/>
              <a:gd name="connsiteX120" fmla="*/ 325000 h 606722"/>
              <a:gd name="connsiteY120" fmla="*/ 325000 h 606722"/>
              <a:gd name="connsiteX121" fmla="*/ 325000 h 606722"/>
              <a:gd name="connsiteY121" fmla="*/ 325000 h 606722"/>
              <a:gd name="connsiteX122" fmla="*/ 325000 h 606722"/>
              <a:gd name="connsiteY122" fmla="*/ 325000 h 606722"/>
              <a:gd name="connsiteX123" fmla="*/ 325000 h 606722"/>
              <a:gd name="connsiteY123" fmla="*/ 325000 h 606722"/>
              <a:gd name="connsiteX124" fmla="*/ 325000 h 606722"/>
              <a:gd name="connsiteY124" fmla="*/ 325000 h 606722"/>
              <a:gd name="connsiteX125" fmla="*/ 325000 h 606722"/>
              <a:gd name="connsiteY125" fmla="*/ 325000 h 606722"/>
              <a:gd name="connsiteX126" fmla="*/ 325000 h 606722"/>
              <a:gd name="connsiteY126" fmla="*/ 325000 h 606722"/>
              <a:gd name="connsiteX127" fmla="*/ 325000 h 606722"/>
              <a:gd name="connsiteY127" fmla="*/ 325000 h 606722"/>
              <a:gd name="connsiteX128" fmla="*/ 325000 h 606722"/>
              <a:gd name="connsiteY128" fmla="*/ 325000 h 606722"/>
              <a:gd name="connsiteX129" fmla="*/ 325000 h 606722"/>
              <a:gd name="connsiteY129" fmla="*/ 325000 h 606722"/>
              <a:gd name="connsiteX130" fmla="*/ 325000 h 606722"/>
              <a:gd name="connsiteY130" fmla="*/ 325000 h 606722"/>
              <a:gd name="connsiteX131" fmla="*/ 325000 h 606722"/>
              <a:gd name="connsiteY131" fmla="*/ 325000 h 606722"/>
              <a:gd name="connsiteX132" fmla="*/ 325000 h 606722"/>
              <a:gd name="connsiteY132" fmla="*/ 325000 h 606722"/>
              <a:gd name="connsiteX133" fmla="*/ 325000 h 606722"/>
              <a:gd name="connsiteY133" fmla="*/ 325000 h 606722"/>
              <a:gd name="connsiteX134" fmla="*/ 325000 h 606722"/>
              <a:gd name="connsiteY134" fmla="*/ 325000 h 606722"/>
              <a:gd name="connsiteX135" fmla="*/ 325000 h 606722"/>
              <a:gd name="connsiteY135" fmla="*/ 325000 h 606722"/>
              <a:gd name="connsiteX136" fmla="*/ 325000 h 606722"/>
              <a:gd name="connsiteY136" fmla="*/ 325000 h 606722"/>
              <a:gd name="connsiteX137" fmla="*/ 325000 h 606722"/>
              <a:gd name="connsiteY137" fmla="*/ 325000 h 606722"/>
              <a:gd name="connsiteX138" fmla="*/ 325000 h 606722"/>
              <a:gd name="connsiteY138" fmla="*/ 325000 h 606722"/>
              <a:gd name="connsiteX139" fmla="*/ 325000 h 606722"/>
              <a:gd name="connsiteY139" fmla="*/ 325000 h 606722"/>
              <a:gd name="connsiteX140" fmla="*/ 325000 h 606722"/>
              <a:gd name="connsiteY140" fmla="*/ 325000 h 606722"/>
              <a:gd name="connsiteX141" fmla="*/ 325000 h 606722"/>
              <a:gd name="connsiteY141" fmla="*/ 325000 h 606722"/>
              <a:gd name="connsiteX142" fmla="*/ 325000 h 606722"/>
              <a:gd name="connsiteY142" fmla="*/ 325000 h 606722"/>
              <a:gd name="connsiteX143" fmla="*/ 325000 h 606722"/>
              <a:gd name="connsiteY143" fmla="*/ 325000 h 606722"/>
              <a:gd name="connsiteX144" fmla="*/ 325000 h 606722"/>
              <a:gd name="connsiteY144" fmla="*/ 325000 h 606722"/>
              <a:gd name="connsiteX145" fmla="*/ 325000 h 606722"/>
              <a:gd name="connsiteY145" fmla="*/ 325000 h 606722"/>
              <a:gd name="connsiteX146" fmla="*/ 325000 h 606722"/>
              <a:gd name="connsiteY146" fmla="*/ 325000 h 606722"/>
              <a:gd name="connsiteX147" fmla="*/ 325000 h 606722"/>
              <a:gd name="connsiteY147" fmla="*/ 325000 h 606722"/>
              <a:gd name="connsiteX148" fmla="*/ 325000 h 606722"/>
              <a:gd name="connsiteY148" fmla="*/ 325000 h 606722"/>
              <a:gd name="connsiteX149" fmla="*/ 325000 h 606722"/>
              <a:gd name="connsiteY149" fmla="*/ 325000 h 606722"/>
              <a:gd name="connsiteX150" fmla="*/ 325000 h 606722"/>
              <a:gd name="connsiteY150" fmla="*/ 325000 h 606722"/>
              <a:gd name="connsiteX151" fmla="*/ 325000 h 606722"/>
              <a:gd name="connsiteY151" fmla="*/ 325000 h 606722"/>
              <a:gd name="connsiteX152" fmla="*/ 325000 h 606722"/>
              <a:gd name="connsiteY152" fmla="*/ 325000 h 606722"/>
              <a:gd name="connsiteX153" fmla="*/ 325000 h 606722"/>
              <a:gd name="connsiteY153" fmla="*/ 325000 h 606722"/>
              <a:gd name="connsiteX154" fmla="*/ 325000 h 606722"/>
              <a:gd name="connsiteY154" fmla="*/ 325000 h 606722"/>
              <a:gd name="connsiteX155" fmla="*/ 325000 h 606722"/>
              <a:gd name="connsiteY155" fmla="*/ 325000 h 606722"/>
              <a:gd name="connsiteX156" fmla="*/ 325000 h 606722"/>
              <a:gd name="connsiteY156" fmla="*/ 325000 h 606722"/>
              <a:gd name="connsiteX157" fmla="*/ 325000 h 606722"/>
              <a:gd name="connsiteY157" fmla="*/ 325000 h 606722"/>
              <a:gd name="connsiteX158" fmla="*/ 325000 h 606722"/>
              <a:gd name="connsiteY158" fmla="*/ 325000 h 606722"/>
              <a:gd name="connsiteX159" fmla="*/ 325000 h 606722"/>
              <a:gd name="connsiteY159" fmla="*/ 325000 h 606722"/>
              <a:gd name="connsiteX160" fmla="*/ 325000 h 606722"/>
              <a:gd name="connsiteY160" fmla="*/ 325000 h 606722"/>
              <a:gd name="connsiteX161" fmla="*/ 325000 h 606722"/>
              <a:gd name="connsiteY161" fmla="*/ 325000 h 606722"/>
              <a:gd name="connsiteX162" fmla="*/ 325000 h 606722"/>
              <a:gd name="connsiteY162" fmla="*/ 325000 h 606722"/>
              <a:gd name="connsiteX163" fmla="*/ 325000 h 606722"/>
              <a:gd name="connsiteY163" fmla="*/ 325000 h 606722"/>
              <a:gd name="connsiteX164" fmla="*/ 325000 h 606722"/>
              <a:gd name="connsiteY164" fmla="*/ 325000 h 606722"/>
              <a:gd name="connsiteX165" fmla="*/ 325000 h 606722"/>
              <a:gd name="connsiteY165" fmla="*/ 325000 h 606722"/>
              <a:gd name="connsiteX166" fmla="*/ 325000 h 606722"/>
              <a:gd name="connsiteY166" fmla="*/ 325000 h 606722"/>
              <a:gd name="connsiteX167" fmla="*/ 325000 h 606722"/>
              <a:gd name="connsiteY167" fmla="*/ 325000 h 606722"/>
              <a:gd name="connsiteX168" fmla="*/ 325000 h 606722"/>
              <a:gd name="connsiteY168" fmla="*/ 325000 h 606722"/>
              <a:gd name="connsiteX169" fmla="*/ 325000 h 606722"/>
              <a:gd name="connsiteY169" fmla="*/ 325000 h 606722"/>
              <a:gd name="connsiteX170" fmla="*/ 325000 h 606722"/>
              <a:gd name="connsiteY170" fmla="*/ 325000 h 606722"/>
              <a:gd name="connsiteX171" fmla="*/ 325000 h 606722"/>
              <a:gd name="connsiteY171" fmla="*/ 325000 h 606722"/>
              <a:gd name="connsiteX172" fmla="*/ 325000 h 606722"/>
              <a:gd name="connsiteY172" fmla="*/ 325000 h 606722"/>
              <a:gd name="connsiteX173" fmla="*/ 325000 h 606722"/>
              <a:gd name="connsiteY173" fmla="*/ 325000 h 606722"/>
              <a:gd name="connsiteX174" fmla="*/ 325000 h 606722"/>
              <a:gd name="connsiteY174" fmla="*/ 325000 h 606722"/>
              <a:gd name="connsiteX175" fmla="*/ 325000 h 606722"/>
              <a:gd name="connsiteY175" fmla="*/ 325000 h 606722"/>
              <a:gd name="connsiteX176" fmla="*/ 325000 h 606722"/>
              <a:gd name="connsiteY176" fmla="*/ 325000 h 606722"/>
              <a:gd name="connsiteX177" fmla="*/ 325000 h 606722"/>
              <a:gd name="connsiteY177" fmla="*/ 325000 h 606722"/>
              <a:gd name="connsiteX178" fmla="*/ 325000 h 606722"/>
              <a:gd name="connsiteY178" fmla="*/ 325000 h 606722"/>
              <a:gd name="connsiteX179" fmla="*/ 325000 h 606722"/>
              <a:gd name="connsiteY179" fmla="*/ 325000 h 606722"/>
              <a:gd name="connsiteX180" fmla="*/ 325000 h 606722"/>
              <a:gd name="connsiteY180" fmla="*/ 325000 h 606722"/>
              <a:gd name="connsiteX181" fmla="*/ 325000 h 606722"/>
              <a:gd name="connsiteY181" fmla="*/ 325000 h 606722"/>
              <a:gd name="connsiteX182" fmla="*/ 325000 h 606722"/>
              <a:gd name="connsiteY182" fmla="*/ 325000 h 606722"/>
              <a:gd name="connsiteX183" fmla="*/ 325000 h 606722"/>
              <a:gd name="connsiteY183" fmla="*/ 32500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581053" h="515758">
                <a:moveTo>
                  <a:pt x="484211" y="473043"/>
                </a:moveTo>
                <a:lnTo>
                  <a:pt x="484211" y="493998"/>
                </a:lnTo>
                <a:lnTo>
                  <a:pt x="526983" y="493998"/>
                </a:lnTo>
                <a:lnTo>
                  <a:pt x="526983" y="473043"/>
                </a:lnTo>
                <a:close/>
                <a:moveTo>
                  <a:pt x="54070" y="473043"/>
                </a:moveTo>
                <a:lnTo>
                  <a:pt x="54070" y="493998"/>
                </a:lnTo>
                <a:lnTo>
                  <a:pt x="96842" y="493998"/>
                </a:lnTo>
                <a:lnTo>
                  <a:pt x="96842" y="473043"/>
                </a:lnTo>
                <a:close/>
                <a:moveTo>
                  <a:pt x="96842" y="365086"/>
                </a:moveTo>
                <a:cubicBezTo>
                  <a:pt x="108898" y="365086"/>
                  <a:pt x="118672" y="374831"/>
                  <a:pt x="118672" y="386851"/>
                </a:cubicBezTo>
                <a:cubicBezTo>
                  <a:pt x="118672" y="398871"/>
                  <a:pt x="108898" y="408616"/>
                  <a:pt x="96842" y="408616"/>
                </a:cubicBezTo>
                <a:cubicBezTo>
                  <a:pt x="84786" y="408616"/>
                  <a:pt x="75012" y="398871"/>
                  <a:pt x="75012" y="386851"/>
                </a:cubicBezTo>
                <a:cubicBezTo>
                  <a:pt x="75012" y="374831"/>
                  <a:pt x="84786" y="365086"/>
                  <a:pt x="96842" y="365086"/>
                </a:cubicBezTo>
                <a:close/>
                <a:moveTo>
                  <a:pt x="516492" y="344093"/>
                </a:moveTo>
                <a:cubicBezTo>
                  <a:pt x="510842" y="344093"/>
                  <a:pt x="506000" y="348929"/>
                  <a:pt x="506000" y="354571"/>
                </a:cubicBezTo>
                <a:lnTo>
                  <a:pt x="506000" y="419046"/>
                </a:lnTo>
                <a:cubicBezTo>
                  <a:pt x="506000" y="424687"/>
                  <a:pt x="510842" y="429523"/>
                  <a:pt x="516492" y="429523"/>
                </a:cubicBezTo>
                <a:cubicBezTo>
                  <a:pt x="522141" y="429523"/>
                  <a:pt x="526983" y="424687"/>
                  <a:pt x="526983" y="419046"/>
                </a:cubicBezTo>
                <a:lnTo>
                  <a:pt x="526983" y="354571"/>
                </a:lnTo>
                <a:cubicBezTo>
                  <a:pt x="526983" y="348929"/>
                  <a:pt x="522141" y="344093"/>
                  <a:pt x="516492" y="344093"/>
                </a:cubicBezTo>
                <a:close/>
                <a:moveTo>
                  <a:pt x="473720" y="344093"/>
                </a:moveTo>
                <a:cubicBezTo>
                  <a:pt x="467263" y="344093"/>
                  <a:pt x="462421" y="348929"/>
                  <a:pt x="462421" y="354571"/>
                </a:cubicBezTo>
                <a:lnTo>
                  <a:pt x="462421" y="419046"/>
                </a:lnTo>
                <a:cubicBezTo>
                  <a:pt x="462421" y="424687"/>
                  <a:pt x="467263" y="429523"/>
                  <a:pt x="473720" y="429523"/>
                </a:cubicBezTo>
                <a:cubicBezTo>
                  <a:pt x="479369" y="429523"/>
                  <a:pt x="484211" y="424687"/>
                  <a:pt x="484211" y="419046"/>
                </a:cubicBezTo>
                <a:lnTo>
                  <a:pt x="484211" y="354571"/>
                </a:lnTo>
                <a:cubicBezTo>
                  <a:pt x="484211" y="348929"/>
                  <a:pt x="479369" y="344093"/>
                  <a:pt x="473720" y="344093"/>
                </a:cubicBezTo>
                <a:close/>
                <a:moveTo>
                  <a:pt x="430141" y="344093"/>
                </a:moveTo>
                <a:cubicBezTo>
                  <a:pt x="424492" y="344093"/>
                  <a:pt x="419649" y="348929"/>
                  <a:pt x="419649" y="354571"/>
                </a:cubicBezTo>
                <a:lnTo>
                  <a:pt x="419649" y="419046"/>
                </a:lnTo>
                <a:cubicBezTo>
                  <a:pt x="419649" y="424687"/>
                  <a:pt x="424492" y="429523"/>
                  <a:pt x="430141" y="429523"/>
                </a:cubicBezTo>
                <a:cubicBezTo>
                  <a:pt x="436597" y="429523"/>
                  <a:pt x="441439" y="424687"/>
                  <a:pt x="441439" y="419046"/>
                </a:cubicBezTo>
                <a:lnTo>
                  <a:pt x="441439" y="354571"/>
                </a:lnTo>
                <a:cubicBezTo>
                  <a:pt x="441439" y="348929"/>
                  <a:pt x="436597" y="344093"/>
                  <a:pt x="430141" y="344093"/>
                </a:cubicBezTo>
                <a:close/>
                <a:moveTo>
                  <a:pt x="387369" y="344093"/>
                </a:moveTo>
                <a:cubicBezTo>
                  <a:pt x="381720" y="344093"/>
                  <a:pt x="376877" y="348929"/>
                  <a:pt x="376877" y="354571"/>
                </a:cubicBezTo>
                <a:lnTo>
                  <a:pt x="376877" y="419046"/>
                </a:lnTo>
                <a:cubicBezTo>
                  <a:pt x="376877" y="424687"/>
                  <a:pt x="381720" y="429523"/>
                  <a:pt x="387369" y="429523"/>
                </a:cubicBezTo>
                <a:cubicBezTo>
                  <a:pt x="393018" y="429523"/>
                  <a:pt x="397860" y="424687"/>
                  <a:pt x="397860" y="419046"/>
                </a:cubicBezTo>
                <a:lnTo>
                  <a:pt x="397860" y="354571"/>
                </a:lnTo>
                <a:cubicBezTo>
                  <a:pt x="397860" y="348929"/>
                  <a:pt x="393018" y="344093"/>
                  <a:pt x="387369" y="344093"/>
                </a:cubicBezTo>
                <a:close/>
                <a:moveTo>
                  <a:pt x="344597" y="344093"/>
                </a:moveTo>
                <a:cubicBezTo>
                  <a:pt x="338141" y="344093"/>
                  <a:pt x="333298" y="348929"/>
                  <a:pt x="333298" y="354571"/>
                </a:cubicBezTo>
                <a:lnTo>
                  <a:pt x="333298" y="419046"/>
                </a:lnTo>
                <a:cubicBezTo>
                  <a:pt x="333298" y="424687"/>
                  <a:pt x="338141" y="429523"/>
                  <a:pt x="344597" y="429523"/>
                </a:cubicBezTo>
                <a:cubicBezTo>
                  <a:pt x="350246" y="429523"/>
                  <a:pt x="355088" y="424687"/>
                  <a:pt x="355088" y="419046"/>
                </a:cubicBezTo>
                <a:lnTo>
                  <a:pt x="355088" y="354571"/>
                </a:lnTo>
                <a:cubicBezTo>
                  <a:pt x="355088" y="348929"/>
                  <a:pt x="350246" y="344093"/>
                  <a:pt x="344597" y="344093"/>
                </a:cubicBezTo>
                <a:close/>
                <a:moveTo>
                  <a:pt x="301018" y="344093"/>
                </a:moveTo>
                <a:cubicBezTo>
                  <a:pt x="295369" y="344093"/>
                  <a:pt x="290526" y="348929"/>
                  <a:pt x="290526" y="354571"/>
                </a:cubicBezTo>
                <a:lnTo>
                  <a:pt x="290526" y="419046"/>
                </a:lnTo>
                <a:cubicBezTo>
                  <a:pt x="290526" y="424687"/>
                  <a:pt x="295369" y="429523"/>
                  <a:pt x="301018" y="429523"/>
                </a:cubicBezTo>
                <a:cubicBezTo>
                  <a:pt x="307474" y="429523"/>
                  <a:pt x="312316" y="424687"/>
                  <a:pt x="312316" y="419046"/>
                </a:cubicBezTo>
                <a:lnTo>
                  <a:pt x="312316" y="354571"/>
                </a:lnTo>
                <a:cubicBezTo>
                  <a:pt x="312316" y="348929"/>
                  <a:pt x="307474" y="344093"/>
                  <a:pt x="301018" y="344093"/>
                </a:cubicBezTo>
                <a:close/>
                <a:moveTo>
                  <a:pt x="96842" y="344093"/>
                </a:moveTo>
                <a:cubicBezTo>
                  <a:pt x="73439" y="344093"/>
                  <a:pt x="54070" y="363436"/>
                  <a:pt x="54070" y="386808"/>
                </a:cubicBezTo>
                <a:cubicBezTo>
                  <a:pt x="54070" y="410180"/>
                  <a:pt x="73439" y="429523"/>
                  <a:pt x="96842" y="429523"/>
                </a:cubicBezTo>
                <a:cubicBezTo>
                  <a:pt x="120246" y="429523"/>
                  <a:pt x="139614" y="410180"/>
                  <a:pt x="139614" y="386808"/>
                </a:cubicBezTo>
                <a:cubicBezTo>
                  <a:pt x="139614" y="363436"/>
                  <a:pt x="120246" y="344093"/>
                  <a:pt x="96842" y="344093"/>
                </a:cubicBezTo>
                <a:close/>
                <a:moveTo>
                  <a:pt x="0" y="322333"/>
                </a:moveTo>
                <a:lnTo>
                  <a:pt x="581053" y="322333"/>
                </a:lnTo>
                <a:lnTo>
                  <a:pt x="581053" y="473043"/>
                </a:lnTo>
                <a:lnTo>
                  <a:pt x="548772" y="473043"/>
                </a:lnTo>
                <a:lnTo>
                  <a:pt x="548772" y="515758"/>
                </a:lnTo>
                <a:lnTo>
                  <a:pt x="462421" y="515758"/>
                </a:lnTo>
                <a:lnTo>
                  <a:pt x="462421" y="473043"/>
                </a:lnTo>
                <a:lnTo>
                  <a:pt x="118632" y="473043"/>
                </a:lnTo>
                <a:lnTo>
                  <a:pt x="118632" y="515758"/>
                </a:lnTo>
                <a:lnTo>
                  <a:pt x="32281" y="515758"/>
                </a:lnTo>
                <a:lnTo>
                  <a:pt x="32281" y="473043"/>
                </a:lnTo>
                <a:lnTo>
                  <a:pt x="0" y="473043"/>
                </a:lnTo>
                <a:close/>
                <a:moveTo>
                  <a:pt x="96842" y="215191"/>
                </a:moveTo>
                <a:cubicBezTo>
                  <a:pt x="108898" y="215191"/>
                  <a:pt x="118672" y="224733"/>
                  <a:pt x="118672" y="236503"/>
                </a:cubicBezTo>
                <a:cubicBezTo>
                  <a:pt x="118672" y="248273"/>
                  <a:pt x="108898" y="257815"/>
                  <a:pt x="96842" y="257815"/>
                </a:cubicBezTo>
                <a:cubicBezTo>
                  <a:pt x="84786" y="257815"/>
                  <a:pt x="75012" y="248273"/>
                  <a:pt x="75012" y="236503"/>
                </a:cubicBezTo>
                <a:cubicBezTo>
                  <a:pt x="75012" y="224733"/>
                  <a:pt x="84786" y="215191"/>
                  <a:pt x="96842" y="215191"/>
                </a:cubicBezTo>
                <a:close/>
                <a:moveTo>
                  <a:pt x="516492" y="193413"/>
                </a:moveTo>
                <a:cubicBezTo>
                  <a:pt x="510842" y="193413"/>
                  <a:pt x="506000" y="198247"/>
                  <a:pt x="506000" y="203887"/>
                </a:cubicBezTo>
                <a:lnTo>
                  <a:pt x="506000" y="268340"/>
                </a:lnTo>
                <a:cubicBezTo>
                  <a:pt x="506000" y="274786"/>
                  <a:pt x="510842" y="279620"/>
                  <a:pt x="516492" y="279620"/>
                </a:cubicBezTo>
                <a:cubicBezTo>
                  <a:pt x="522141" y="279620"/>
                  <a:pt x="526983" y="274786"/>
                  <a:pt x="526983" y="268340"/>
                </a:cubicBezTo>
                <a:lnTo>
                  <a:pt x="526983" y="203887"/>
                </a:lnTo>
                <a:cubicBezTo>
                  <a:pt x="526983" y="198247"/>
                  <a:pt x="522141" y="193413"/>
                  <a:pt x="516492" y="193413"/>
                </a:cubicBezTo>
                <a:close/>
                <a:moveTo>
                  <a:pt x="473720" y="193413"/>
                </a:moveTo>
                <a:cubicBezTo>
                  <a:pt x="467263" y="193413"/>
                  <a:pt x="462421" y="198247"/>
                  <a:pt x="462421" y="203887"/>
                </a:cubicBezTo>
                <a:lnTo>
                  <a:pt x="462421" y="268340"/>
                </a:lnTo>
                <a:cubicBezTo>
                  <a:pt x="462421" y="274786"/>
                  <a:pt x="467263" y="279620"/>
                  <a:pt x="473720" y="279620"/>
                </a:cubicBezTo>
                <a:cubicBezTo>
                  <a:pt x="479369" y="279620"/>
                  <a:pt x="484211" y="274786"/>
                  <a:pt x="484211" y="268340"/>
                </a:cubicBezTo>
                <a:lnTo>
                  <a:pt x="484211" y="203887"/>
                </a:lnTo>
                <a:cubicBezTo>
                  <a:pt x="484211" y="198247"/>
                  <a:pt x="479369" y="193413"/>
                  <a:pt x="473720" y="193413"/>
                </a:cubicBezTo>
                <a:close/>
                <a:moveTo>
                  <a:pt x="430141" y="193413"/>
                </a:moveTo>
                <a:cubicBezTo>
                  <a:pt x="424492" y="193413"/>
                  <a:pt x="419649" y="198247"/>
                  <a:pt x="419649" y="203887"/>
                </a:cubicBezTo>
                <a:lnTo>
                  <a:pt x="419649" y="268340"/>
                </a:lnTo>
                <a:cubicBezTo>
                  <a:pt x="419649" y="274786"/>
                  <a:pt x="424492" y="279620"/>
                  <a:pt x="430141" y="279620"/>
                </a:cubicBezTo>
                <a:cubicBezTo>
                  <a:pt x="436597" y="279620"/>
                  <a:pt x="441439" y="274786"/>
                  <a:pt x="441439" y="268340"/>
                </a:cubicBezTo>
                <a:lnTo>
                  <a:pt x="441439" y="203887"/>
                </a:lnTo>
                <a:cubicBezTo>
                  <a:pt x="441439" y="198247"/>
                  <a:pt x="436597" y="193413"/>
                  <a:pt x="430141" y="193413"/>
                </a:cubicBezTo>
                <a:close/>
                <a:moveTo>
                  <a:pt x="387369" y="193413"/>
                </a:moveTo>
                <a:cubicBezTo>
                  <a:pt x="381720" y="193413"/>
                  <a:pt x="376877" y="198247"/>
                  <a:pt x="376877" y="203887"/>
                </a:cubicBezTo>
                <a:lnTo>
                  <a:pt x="376877" y="268340"/>
                </a:lnTo>
                <a:cubicBezTo>
                  <a:pt x="376877" y="274786"/>
                  <a:pt x="381720" y="279620"/>
                  <a:pt x="387369" y="279620"/>
                </a:cubicBezTo>
                <a:cubicBezTo>
                  <a:pt x="393018" y="279620"/>
                  <a:pt x="397860" y="274786"/>
                  <a:pt x="397860" y="268340"/>
                </a:cubicBezTo>
                <a:lnTo>
                  <a:pt x="397860" y="203887"/>
                </a:lnTo>
                <a:cubicBezTo>
                  <a:pt x="397860" y="198247"/>
                  <a:pt x="393018" y="193413"/>
                  <a:pt x="387369" y="193413"/>
                </a:cubicBezTo>
                <a:close/>
                <a:moveTo>
                  <a:pt x="344597" y="193413"/>
                </a:moveTo>
                <a:cubicBezTo>
                  <a:pt x="338141" y="193413"/>
                  <a:pt x="333298" y="198247"/>
                  <a:pt x="333298" y="203887"/>
                </a:cubicBezTo>
                <a:lnTo>
                  <a:pt x="333298" y="268340"/>
                </a:lnTo>
                <a:cubicBezTo>
                  <a:pt x="333298" y="274786"/>
                  <a:pt x="338141" y="279620"/>
                  <a:pt x="344597" y="279620"/>
                </a:cubicBezTo>
                <a:cubicBezTo>
                  <a:pt x="350246" y="279620"/>
                  <a:pt x="355088" y="274786"/>
                  <a:pt x="355088" y="268340"/>
                </a:cubicBezTo>
                <a:lnTo>
                  <a:pt x="355088" y="203887"/>
                </a:lnTo>
                <a:cubicBezTo>
                  <a:pt x="355088" y="198247"/>
                  <a:pt x="350246" y="193413"/>
                  <a:pt x="344597" y="193413"/>
                </a:cubicBezTo>
                <a:close/>
                <a:moveTo>
                  <a:pt x="301018" y="193413"/>
                </a:moveTo>
                <a:cubicBezTo>
                  <a:pt x="295369" y="193413"/>
                  <a:pt x="290526" y="198247"/>
                  <a:pt x="290526" y="203887"/>
                </a:cubicBezTo>
                <a:lnTo>
                  <a:pt x="290526" y="268340"/>
                </a:lnTo>
                <a:cubicBezTo>
                  <a:pt x="290526" y="274786"/>
                  <a:pt x="295369" y="279620"/>
                  <a:pt x="301018" y="279620"/>
                </a:cubicBezTo>
                <a:cubicBezTo>
                  <a:pt x="307474" y="279620"/>
                  <a:pt x="312316" y="274786"/>
                  <a:pt x="312316" y="268340"/>
                </a:cubicBezTo>
                <a:lnTo>
                  <a:pt x="312316" y="203887"/>
                </a:lnTo>
                <a:cubicBezTo>
                  <a:pt x="312316" y="198247"/>
                  <a:pt x="307474" y="193413"/>
                  <a:pt x="301018" y="193413"/>
                </a:cubicBezTo>
                <a:close/>
                <a:moveTo>
                  <a:pt x="96842" y="193413"/>
                </a:moveTo>
                <a:cubicBezTo>
                  <a:pt x="73439" y="193413"/>
                  <a:pt x="54070" y="212749"/>
                  <a:pt x="54070" y="236113"/>
                </a:cubicBezTo>
                <a:cubicBezTo>
                  <a:pt x="54070" y="260284"/>
                  <a:pt x="73439" y="279620"/>
                  <a:pt x="96842" y="279620"/>
                </a:cubicBezTo>
                <a:cubicBezTo>
                  <a:pt x="120246" y="279620"/>
                  <a:pt x="139614" y="260284"/>
                  <a:pt x="139614" y="236113"/>
                </a:cubicBezTo>
                <a:cubicBezTo>
                  <a:pt x="139614" y="212749"/>
                  <a:pt x="120246" y="193413"/>
                  <a:pt x="96842" y="193413"/>
                </a:cubicBezTo>
                <a:close/>
                <a:moveTo>
                  <a:pt x="0" y="171660"/>
                </a:moveTo>
                <a:lnTo>
                  <a:pt x="581053" y="171660"/>
                </a:lnTo>
                <a:lnTo>
                  <a:pt x="581053" y="300567"/>
                </a:lnTo>
                <a:lnTo>
                  <a:pt x="0" y="300567"/>
                </a:lnTo>
                <a:close/>
                <a:moveTo>
                  <a:pt x="96842" y="64389"/>
                </a:moveTo>
                <a:cubicBezTo>
                  <a:pt x="108898" y="64389"/>
                  <a:pt x="118672" y="73960"/>
                  <a:pt x="118672" y="85766"/>
                </a:cubicBezTo>
                <a:cubicBezTo>
                  <a:pt x="118672" y="97572"/>
                  <a:pt x="108898" y="107143"/>
                  <a:pt x="96842" y="107143"/>
                </a:cubicBezTo>
                <a:cubicBezTo>
                  <a:pt x="84786" y="107143"/>
                  <a:pt x="75012" y="97572"/>
                  <a:pt x="75012" y="85766"/>
                </a:cubicBezTo>
                <a:cubicBezTo>
                  <a:pt x="75012" y="73960"/>
                  <a:pt x="84786" y="64389"/>
                  <a:pt x="96842" y="64389"/>
                </a:cubicBezTo>
                <a:close/>
                <a:moveTo>
                  <a:pt x="516492" y="42704"/>
                </a:moveTo>
                <a:cubicBezTo>
                  <a:pt x="510842" y="42704"/>
                  <a:pt x="506000" y="47538"/>
                  <a:pt x="506000" y="53984"/>
                </a:cubicBezTo>
                <a:lnTo>
                  <a:pt x="506000" y="118443"/>
                </a:lnTo>
                <a:cubicBezTo>
                  <a:pt x="506000" y="124083"/>
                  <a:pt x="510842" y="128917"/>
                  <a:pt x="516492" y="128917"/>
                </a:cubicBezTo>
                <a:cubicBezTo>
                  <a:pt x="522141" y="128917"/>
                  <a:pt x="526983" y="124083"/>
                  <a:pt x="526983" y="118443"/>
                </a:cubicBezTo>
                <a:lnTo>
                  <a:pt x="526983" y="53984"/>
                </a:lnTo>
                <a:cubicBezTo>
                  <a:pt x="526983" y="47538"/>
                  <a:pt x="522141" y="42704"/>
                  <a:pt x="516492" y="42704"/>
                </a:cubicBezTo>
                <a:close/>
                <a:moveTo>
                  <a:pt x="473720" y="42704"/>
                </a:moveTo>
                <a:cubicBezTo>
                  <a:pt x="467263" y="42704"/>
                  <a:pt x="462421" y="47538"/>
                  <a:pt x="462421" y="53984"/>
                </a:cubicBezTo>
                <a:lnTo>
                  <a:pt x="462421" y="118443"/>
                </a:lnTo>
                <a:cubicBezTo>
                  <a:pt x="462421" y="124083"/>
                  <a:pt x="467263" y="128917"/>
                  <a:pt x="473720" y="128917"/>
                </a:cubicBezTo>
                <a:cubicBezTo>
                  <a:pt x="479369" y="128917"/>
                  <a:pt x="484211" y="124083"/>
                  <a:pt x="484211" y="118443"/>
                </a:cubicBezTo>
                <a:lnTo>
                  <a:pt x="484211" y="53984"/>
                </a:lnTo>
                <a:cubicBezTo>
                  <a:pt x="484211" y="47538"/>
                  <a:pt x="479369" y="42704"/>
                  <a:pt x="473720" y="42704"/>
                </a:cubicBezTo>
                <a:close/>
                <a:moveTo>
                  <a:pt x="430141" y="42704"/>
                </a:moveTo>
                <a:cubicBezTo>
                  <a:pt x="424492" y="42704"/>
                  <a:pt x="419649" y="47538"/>
                  <a:pt x="419649" y="53984"/>
                </a:cubicBezTo>
                <a:lnTo>
                  <a:pt x="419649" y="118443"/>
                </a:lnTo>
                <a:cubicBezTo>
                  <a:pt x="419649" y="124083"/>
                  <a:pt x="424492" y="128917"/>
                  <a:pt x="430141" y="128917"/>
                </a:cubicBezTo>
                <a:cubicBezTo>
                  <a:pt x="436597" y="128917"/>
                  <a:pt x="441439" y="124083"/>
                  <a:pt x="441439" y="118443"/>
                </a:cubicBezTo>
                <a:lnTo>
                  <a:pt x="441439" y="53984"/>
                </a:lnTo>
                <a:cubicBezTo>
                  <a:pt x="441439" y="47538"/>
                  <a:pt x="436597" y="42704"/>
                  <a:pt x="430141" y="42704"/>
                </a:cubicBezTo>
                <a:close/>
                <a:moveTo>
                  <a:pt x="387369" y="42704"/>
                </a:moveTo>
                <a:cubicBezTo>
                  <a:pt x="381720" y="42704"/>
                  <a:pt x="376877" y="47538"/>
                  <a:pt x="376877" y="53984"/>
                </a:cubicBezTo>
                <a:lnTo>
                  <a:pt x="376877" y="118443"/>
                </a:lnTo>
                <a:cubicBezTo>
                  <a:pt x="376877" y="124083"/>
                  <a:pt x="381720" y="128917"/>
                  <a:pt x="387369" y="128917"/>
                </a:cubicBezTo>
                <a:cubicBezTo>
                  <a:pt x="393018" y="128917"/>
                  <a:pt x="397860" y="124083"/>
                  <a:pt x="397860" y="118443"/>
                </a:cubicBezTo>
                <a:lnTo>
                  <a:pt x="397860" y="53984"/>
                </a:lnTo>
                <a:cubicBezTo>
                  <a:pt x="397860" y="47538"/>
                  <a:pt x="393018" y="42704"/>
                  <a:pt x="387369" y="42704"/>
                </a:cubicBezTo>
                <a:close/>
                <a:moveTo>
                  <a:pt x="344597" y="42704"/>
                </a:moveTo>
                <a:cubicBezTo>
                  <a:pt x="338141" y="42704"/>
                  <a:pt x="333298" y="47538"/>
                  <a:pt x="333298" y="53984"/>
                </a:cubicBezTo>
                <a:lnTo>
                  <a:pt x="333298" y="118443"/>
                </a:lnTo>
                <a:cubicBezTo>
                  <a:pt x="333298" y="124083"/>
                  <a:pt x="338141" y="128917"/>
                  <a:pt x="344597" y="128917"/>
                </a:cubicBezTo>
                <a:cubicBezTo>
                  <a:pt x="350246" y="128917"/>
                  <a:pt x="355088" y="124083"/>
                  <a:pt x="355088" y="118443"/>
                </a:cubicBezTo>
                <a:lnTo>
                  <a:pt x="355088" y="53984"/>
                </a:lnTo>
                <a:cubicBezTo>
                  <a:pt x="355088" y="47538"/>
                  <a:pt x="350246" y="42704"/>
                  <a:pt x="344597" y="42704"/>
                </a:cubicBezTo>
                <a:close/>
                <a:moveTo>
                  <a:pt x="301018" y="42704"/>
                </a:moveTo>
                <a:cubicBezTo>
                  <a:pt x="295369" y="42704"/>
                  <a:pt x="290526" y="47538"/>
                  <a:pt x="290526" y="53984"/>
                </a:cubicBezTo>
                <a:lnTo>
                  <a:pt x="290526" y="118443"/>
                </a:lnTo>
                <a:cubicBezTo>
                  <a:pt x="290526" y="124083"/>
                  <a:pt x="295369" y="128917"/>
                  <a:pt x="301018" y="128917"/>
                </a:cubicBezTo>
                <a:cubicBezTo>
                  <a:pt x="307474" y="128917"/>
                  <a:pt x="312316" y="124083"/>
                  <a:pt x="312316" y="118443"/>
                </a:cubicBezTo>
                <a:lnTo>
                  <a:pt x="312316" y="53984"/>
                </a:lnTo>
                <a:cubicBezTo>
                  <a:pt x="312316" y="47538"/>
                  <a:pt x="307474" y="42704"/>
                  <a:pt x="301018" y="42704"/>
                </a:cubicBezTo>
                <a:close/>
                <a:moveTo>
                  <a:pt x="96842" y="42704"/>
                </a:moveTo>
                <a:cubicBezTo>
                  <a:pt x="73439" y="42704"/>
                  <a:pt x="54070" y="62041"/>
                  <a:pt x="54070" y="86213"/>
                </a:cubicBezTo>
                <a:cubicBezTo>
                  <a:pt x="54070" y="109580"/>
                  <a:pt x="73439" y="128917"/>
                  <a:pt x="96842" y="128917"/>
                </a:cubicBezTo>
                <a:cubicBezTo>
                  <a:pt x="120246" y="128917"/>
                  <a:pt x="139614" y="109580"/>
                  <a:pt x="139614" y="86213"/>
                </a:cubicBezTo>
                <a:cubicBezTo>
                  <a:pt x="139614" y="62041"/>
                  <a:pt x="120246" y="42704"/>
                  <a:pt x="96842" y="42704"/>
                </a:cubicBezTo>
                <a:close/>
                <a:moveTo>
                  <a:pt x="0" y="0"/>
                </a:moveTo>
                <a:lnTo>
                  <a:pt x="581053" y="0"/>
                </a:lnTo>
                <a:lnTo>
                  <a:pt x="581053" y="150672"/>
                </a:lnTo>
                <a:lnTo>
                  <a:pt x="0" y="15067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obile-phone-tablet-and-laptop-screen_82199">
            <a:extLst>
              <a:ext uri="{FF2B5EF4-FFF2-40B4-BE49-F238E27FC236}">
                <a16:creationId xmlns:a16="http://schemas.microsoft.com/office/drawing/2014/main" id="{72071D39-1673-4E9A-81B9-877D0A8410CB}"/>
              </a:ext>
            </a:extLst>
          </p:cNvPr>
          <p:cNvSpPr/>
          <p:nvPr/>
        </p:nvSpPr>
        <p:spPr>
          <a:xfrm>
            <a:off x="7760152" y="4612681"/>
            <a:ext cx="609685" cy="607268"/>
          </a:xfrm>
          <a:custGeom>
            <a:avLst/>
            <a:gdLst>
              <a:gd name="connsiteX0" fmla="*/ 11007 w 605310"/>
              <a:gd name="connsiteY0" fmla="*/ 527194 h 602911"/>
              <a:gd name="connsiteX1" fmla="*/ 51600 w 605310"/>
              <a:gd name="connsiteY1" fmla="*/ 527194 h 602911"/>
              <a:gd name="connsiteX2" fmla="*/ 51600 w 605310"/>
              <a:gd name="connsiteY2" fmla="*/ 544894 h 602911"/>
              <a:gd name="connsiteX3" fmla="*/ 61649 w 605310"/>
              <a:gd name="connsiteY3" fmla="*/ 555023 h 602911"/>
              <a:gd name="connsiteX4" fmla="*/ 71797 w 605310"/>
              <a:gd name="connsiteY4" fmla="*/ 544894 h 602911"/>
              <a:gd name="connsiteX5" fmla="*/ 71797 w 605310"/>
              <a:gd name="connsiteY5" fmla="*/ 527194 h 602911"/>
              <a:gd name="connsiteX6" fmla="*/ 91995 w 605310"/>
              <a:gd name="connsiteY6" fmla="*/ 527194 h 602911"/>
              <a:gd name="connsiteX7" fmla="*/ 91995 w 605310"/>
              <a:gd name="connsiteY7" fmla="*/ 544894 h 602911"/>
              <a:gd name="connsiteX8" fmla="*/ 102143 w 605310"/>
              <a:gd name="connsiteY8" fmla="*/ 555023 h 602911"/>
              <a:gd name="connsiteX9" fmla="*/ 112192 w 605310"/>
              <a:gd name="connsiteY9" fmla="*/ 544894 h 602911"/>
              <a:gd name="connsiteX10" fmla="*/ 112192 w 605310"/>
              <a:gd name="connsiteY10" fmla="*/ 527194 h 602911"/>
              <a:gd name="connsiteX11" fmla="*/ 132489 w 605310"/>
              <a:gd name="connsiteY11" fmla="*/ 527194 h 602911"/>
              <a:gd name="connsiteX12" fmla="*/ 132489 w 605310"/>
              <a:gd name="connsiteY12" fmla="*/ 544894 h 602911"/>
              <a:gd name="connsiteX13" fmla="*/ 142538 w 605310"/>
              <a:gd name="connsiteY13" fmla="*/ 555023 h 602911"/>
              <a:gd name="connsiteX14" fmla="*/ 152686 w 605310"/>
              <a:gd name="connsiteY14" fmla="*/ 544894 h 602911"/>
              <a:gd name="connsiteX15" fmla="*/ 152686 w 605310"/>
              <a:gd name="connsiteY15" fmla="*/ 527194 h 602911"/>
              <a:gd name="connsiteX16" fmla="*/ 172884 w 605310"/>
              <a:gd name="connsiteY16" fmla="*/ 527194 h 602911"/>
              <a:gd name="connsiteX17" fmla="*/ 172884 w 605310"/>
              <a:gd name="connsiteY17" fmla="*/ 544894 h 602911"/>
              <a:gd name="connsiteX18" fmla="*/ 183032 w 605310"/>
              <a:gd name="connsiteY18" fmla="*/ 555023 h 602911"/>
              <a:gd name="connsiteX19" fmla="*/ 193082 w 605310"/>
              <a:gd name="connsiteY19" fmla="*/ 544894 h 602911"/>
              <a:gd name="connsiteX20" fmla="*/ 193082 w 605310"/>
              <a:gd name="connsiteY20" fmla="*/ 527194 h 602911"/>
              <a:gd name="connsiteX21" fmla="*/ 213279 w 605310"/>
              <a:gd name="connsiteY21" fmla="*/ 527194 h 602911"/>
              <a:gd name="connsiteX22" fmla="*/ 213279 w 605310"/>
              <a:gd name="connsiteY22" fmla="*/ 544894 h 602911"/>
              <a:gd name="connsiteX23" fmla="*/ 223427 w 605310"/>
              <a:gd name="connsiteY23" fmla="*/ 555023 h 602911"/>
              <a:gd name="connsiteX24" fmla="*/ 233575 w 605310"/>
              <a:gd name="connsiteY24" fmla="*/ 544894 h 602911"/>
              <a:gd name="connsiteX25" fmla="*/ 233575 w 605310"/>
              <a:gd name="connsiteY25" fmla="*/ 527194 h 602911"/>
              <a:gd name="connsiteX26" fmla="*/ 253773 w 605310"/>
              <a:gd name="connsiteY26" fmla="*/ 527194 h 602911"/>
              <a:gd name="connsiteX27" fmla="*/ 253773 w 605310"/>
              <a:gd name="connsiteY27" fmla="*/ 544894 h 602911"/>
              <a:gd name="connsiteX28" fmla="*/ 263822 w 605310"/>
              <a:gd name="connsiteY28" fmla="*/ 555023 h 602911"/>
              <a:gd name="connsiteX29" fmla="*/ 273970 w 605310"/>
              <a:gd name="connsiteY29" fmla="*/ 544894 h 602911"/>
              <a:gd name="connsiteX30" fmla="*/ 273970 w 605310"/>
              <a:gd name="connsiteY30" fmla="*/ 527194 h 602911"/>
              <a:gd name="connsiteX31" fmla="*/ 294168 w 605310"/>
              <a:gd name="connsiteY31" fmla="*/ 527194 h 602911"/>
              <a:gd name="connsiteX32" fmla="*/ 294168 w 605310"/>
              <a:gd name="connsiteY32" fmla="*/ 544894 h 602911"/>
              <a:gd name="connsiteX33" fmla="*/ 304316 w 605310"/>
              <a:gd name="connsiteY33" fmla="*/ 555023 h 602911"/>
              <a:gd name="connsiteX34" fmla="*/ 314366 w 605310"/>
              <a:gd name="connsiteY34" fmla="*/ 544894 h 602911"/>
              <a:gd name="connsiteX35" fmla="*/ 314366 w 605310"/>
              <a:gd name="connsiteY35" fmla="*/ 527194 h 602911"/>
              <a:gd name="connsiteX36" fmla="*/ 334662 w 605310"/>
              <a:gd name="connsiteY36" fmla="*/ 527194 h 602911"/>
              <a:gd name="connsiteX37" fmla="*/ 334662 w 605310"/>
              <a:gd name="connsiteY37" fmla="*/ 544894 h 602911"/>
              <a:gd name="connsiteX38" fmla="*/ 344711 w 605310"/>
              <a:gd name="connsiteY38" fmla="*/ 555023 h 602911"/>
              <a:gd name="connsiteX39" fmla="*/ 354859 w 605310"/>
              <a:gd name="connsiteY39" fmla="*/ 544894 h 602911"/>
              <a:gd name="connsiteX40" fmla="*/ 354859 w 605310"/>
              <a:gd name="connsiteY40" fmla="*/ 527194 h 602911"/>
              <a:gd name="connsiteX41" fmla="*/ 375057 w 605310"/>
              <a:gd name="connsiteY41" fmla="*/ 527194 h 602911"/>
              <a:gd name="connsiteX42" fmla="*/ 375057 w 605310"/>
              <a:gd name="connsiteY42" fmla="*/ 544894 h 602911"/>
              <a:gd name="connsiteX43" fmla="*/ 385205 w 605310"/>
              <a:gd name="connsiteY43" fmla="*/ 555023 h 602911"/>
              <a:gd name="connsiteX44" fmla="*/ 395255 w 605310"/>
              <a:gd name="connsiteY44" fmla="*/ 544894 h 602911"/>
              <a:gd name="connsiteX45" fmla="*/ 395255 w 605310"/>
              <a:gd name="connsiteY45" fmla="*/ 527194 h 602911"/>
              <a:gd name="connsiteX46" fmla="*/ 415452 w 605310"/>
              <a:gd name="connsiteY46" fmla="*/ 527194 h 602911"/>
              <a:gd name="connsiteX47" fmla="*/ 415452 w 605310"/>
              <a:gd name="connsiteY47" fmla="*/ 544894 h 602911"/>
              <a:gd name="connsiteX48" fmla="*/ 425600 w 605310"/>
              <a:gd name="connsiteY48" fmla="*/ 555023 h 602911"/>
              <a:gd name="connsiteX49" fmla="*/ 435749 w 605310"/>
              <a:gd name="connsiteY49" fmla="*/ 544894 h 602911"/>
              <a:gd name="connsiteX50" fmla="*/ 435749 w 605310"/>
              <a:gd name="connsiteY50" fmla="*/ 527194 h 602911"/>
              <a:gd name="connsiteX51" fmla="*/ 455946 w 605310"/>
              <a:gd name="connsiteY51" fmla="*/ 527194 h 602911"/>
              <a:gd name="connsiteX52" fmla="*/ 455946 w 605310"/>
              <a:gd name="connsiteY52" fmla="*/ 544894 h 602911"/>
              <a:gd name="connsiteX53" fmla="*/ 466094 w 605310"/>
              <a:gd name="connsiteY53" fmla="*/ 555023 h 602911"/>
              <a:gd name="connsiteX54" fmla="*/ 476144 w 605310"/>
              <a:gd name="connsiteY54" fmla="*/ 544894 h 602911"/>
              <a:gd name="connsiteX55" fmla="*/ 476144 w 605310"/>
              <a:gd name="connsiteY55" fmla="*/ 527194 h 602911"/>
              <a:gd name="connsiteX56" fmla="*/ 496341 w 605310"/>
              <a:gd name="connsiteY56" fmla="*/ 527194 h 602911"/>
              <a:gd name="connsiteX57" fmla="*/ 496341 w 605310"/>
              <a:gd name="connsiteY57" fmla="*/ 544894 h 602911"/>
              <a:gd name="connsiteX58" fmla="*/ 506489 w 605310"/>
              <a:gd name="connsiteY58" fmla="*/ 555023 h 602911"/>
              <a:gd name="connsiteX59" fmla="*/ 516638 w 605310"/>
              <a:gd name="connsiteY59" fmla="*/ 544894 h 602911"/>
              <a:gd name="connsiteX60" fmla="*/ 516638 w 605310"/>
              <a:gd name="connsiteY60" fmla="*/ 527194 h 602911"/>
              <a:gd name="connsiteX61" fmla="*/ 536835 w 605310"/>
              <a:gd name="connsiteY61" fmla="*/ 527194 h 602911"/>
              <a:gd name="connsiteX62" fmla="*/ 536835 w 605310"/>
              <a:gd name="connsiteY62" fmla="*/ 544894 h 602911"/>
              <a:gd name="connsiteX63" fmla="*/ 546885 w 605310"/>
              <a:gd name="connsiteY63" fmla="*/ 555023 h 602911"/>
              <a:gd name="connsiteX64" fmla="*/ 557033 w 605310"/>
              <a:gd name="connsiteY64" fmla="*/ 544894 h 602911"/>
              <a:gd name="connsiteX65" fmla="*/ 557033 w 605310"/>
              <a:gd name="connsiteY65" fmla="*/ 527194 h 602911"/>
              <a:gd name="connsiteX66" fmla="*/ 594374 w 605310"/>
              <a:gd name="connsiteY66" fmla="*/ 527194 h 602911"/>
              <a:gd name="connsiteX67" fmla="*/ 605310 w 605310"/>
              <a:gd name="connsiteY67" fmla="*/ 538208 h 602911"/>
              <a:gd name="connsiteX68" fmla="*/ 605310 w 605310"/>
              <a:gd name="connsiteY68" fmla="*/ 591898 h 602911"/>
              <a:gd name="connsiteX69" fmla="*/ 594374 w 605310"/>
              <a:gd name="connsiteY69" fmla="*/ 602911 h 602911"/>
              <a:gd name="connsiteX70" fmla="*/ 11007 w 605310"/>
              <a:gd name="connsiteY70" fmla="*/ 602911 h 602911"/>
              <a:gd name="connsiteX71" fmla="*/ 71 w 605310"/>
              <a:gd name="connsiteY71" fmla="*/ 591898 h 602911"/>
              <a:gd name="connsiteX72" fmla="*/ 71 w 605310"/>
              <a:gd name="connsiteY72" fmla="*/ 538208 h 602911"/>
              <a:gd name="connsiteX73" fmla="*/ 11007 w 605310"/>
              <a:gd name="connsiteY73" fmla="*/ 527194 h 602911"/>
              <a:gd name="connsiteX74" fmla="*/ 71608 w 605310"/>
              <a:gd name="connsiteY74" fmla="*/ 462103 h 602911"/>
              <a:gd name="connsiteX75" fmla="*/ 60871 w 605310"/>
              <a:gd name="connsiteY75" fmla="*/ 472729 h 602911"/>
              <a:gd name="connsiteX76" fmla="*/ 71608 w 605310"/>
              <a:gd name="connsiteY76" fmla="*/ 483453 h 602911"/>
              <a:gd name="connsiteX77" fmla="*/ 82245 w 605310"/>
              <a:gd name="connsiteY77" fmla="*/ 472729 h 602911"/>
              <a:gd name="connsiteX78" fmla="*/ 71608 w 605310"/>
              <a:gd name="connsiteY78" fmla="*/ 462103 h 602911"/>
              <a:gd name="connsiteX79" fmla="*/ 213602 w 605310"/>
              <a:gd name="connsiteY79" fmla="*/ 383407 h 602911"/>
              <a:gd name="connsiteX80" fmla="*/ 200598 w 605310"/>
              <a:gd name="connsiteY80" fmla="*/ 396391 h 602911"/>
              <a:gd name="connsiteX81" fmla="*/ 213602 w 605310"/>
              <a:gd name="connsiteY81" fmla="*/ 409374 h 602911"/>
              <a:gd name="connsiteX82" fmla="*/ 226606 w 605310"/>
              <a:gd name="connsiteY82" fmla="*/ 396391 h 602911"/>
              <a:gd name="connsiteX83" fmla="*/ 213602 w 605310"/>
              <a:gd name="connsiteY83" fmla="*/ 383407 h 602911"/>
              <a:gd name="connsiteX84" fmla="*/ 355226 w 605310"/>
              <a:gd name="connsiteY84" fmla="*/ 307383 h 602911"/>
              <a:gd name="connsiteX85" fmla="*/ 591359 w 605310"/>
              <a:gd name="connsiteY85" fmla="*/ 307383 h 602911"/>
              <a:gd name="connsiteX86" fmla="*/ 603969 w 605310"/>
              <a:gd name="connsiteY86" fmla="*/ 319863 h 602911"/>
              <a:gd name="connsiteX87" fmla="*/ 571066 w 605310"/>
              <a:gd name="connsiteY87" fmla="*/ 352686 h 602911"/>
              <a:gd name="connsiteX88" fmla="*/ 355226 w 605310"/>
              <a:gd name="connsiteY88" fmla="*/ 352686 h 602911"/>
              <a:gd name="connsiteX89" fmla="*/ 30239 w 605310"/>
              <a:gd name="connsiteY89" fmla="*/ 290026 h 602911"/>
              <a:gd name="connsiteX90" fmla="*/ 30239 w 605310"/>
              <a:gd name="connsiteY90" fmla="*/ 453248 h 602911"/>
              <a:gd name="connsiteX91" fmla="*/ 116424 w 605310"/>
              <a:gd name="connsiteY91" fmla="*/ 453248 h 602911"/>
              <a:gd name="connsiteX92" fmla="*/ 116424 w 605310"/>
              <a:gd name="connsiteY92" fmla="*/ 290026 h 602911"/>
              <a:gd name="connsiteX93" fmla="*/ 25117 w 605310"/>
              <a:gd name="connsiteY93" fmla="*/ 259822 h 602911"/>
              <a:gd name="connsiteX94" fmla="*/ 121546 w 605310"/>
              <a:gd name="connsiteY94" fmla="*/ 259822 h 602911"/>
              <a:gd name="connsiteX95" fmla="*/ 146564 w 605310"/>
              <a:gd name="connsiteY95" fmla="*/ 284910 h 602911"/>
              <a:gd name="connsiteX96" fmla="*/ 146564 w 605310"/>
              <a:gd name="connsiteY96" fmla="*/ 467317 h 602911"/>
              <a:gd name="connsiteX97" fmla="*/ 121546 w 605310"/>
              <a:gd name="connsiteY97" fmla="*/ 492406 h 602911"/>
              <a:gd name="connsiteX98" fmla="*/ 25117 w 605310"/>
              <a:gd name="connsiteY98" fmla="*/ 492406 h 602911"/>
              <a:gd name="connsiteX99" fmla="*/ 0 w 605310"/>
              <a:gd name="connsiteY99" fmla="*/ 467317 h 602911"/>
              <a:gd name="connsiteX100" fmla="*/ 0 w 605310"/>
              <a:gd name="connsiteY100" fmla="*/ 284910 h 602911"/>
              <a:gd name="connsiteX101" fmla="*/ 25117 w 605310"/>
              <a:gd name="connsiteY101" fmla="*/ 259822 h 602911"/>
              <a:gd name="connsiteX102" fmla="*/ 143753 w 605310"/>
              <a:gd name="connsiteY102" fmla="*/ 136332 h 602911"/>
              <a:gd name="connsiteX103" fmla="*/ 283451 w 605310"/>
              <a:gd name="connsiteY103" fmla="*/ 136332 h 602911"/>
              <a:gd name="connsiteX104" fmla="*/ 325025 w 605310"/>
              <a:gd name="connsiteY104" fmla="*/ 177839 h 602911"/>
              <a:gd name="connsiteX105" fmla="*/ 325025 w 605310"/>
              <a:gd name="connsiteY105" fmla="*/ 386161 h 602911"/>
              <a:gd name="connsiteX106" fmla="*/ 283451 w 605310"/>
              <a:gd name="connsiteY106" fmla="*/ 427767 h 602911"/>
              <a:gd name="connsiteX107" fmla="*/ 171831 w 605310"/>
              <a:gd name="connsiteY107" fmla="*/ 427767 h 602911"/>
              <a:gd name="connsiteX108" fmla="*/ 171831 w 605310"/>
              <a:gd name="connsiteY108" fmla="*/ 414587 h 602911"/>
              <a:gd name="connsiteX109" fmla="*/ 171831 w 605310"/>
              <a:gd name="connsiteY109" fmla="*/ 371408 h 602911"/>
              <a:gd name="connsiteX110" fmla="*/ 284731 w 605310"/>
              <a:gd name="connsiteY110" fmla="*/ 371408 h 602911"/>
              <a:gd name="connsiteX111" fmla="*/ 284731 w 605310"/>
              <a:gd name="connsiteY111" fmla="*/ 177839 h 602911"/>
              <a:gd name="connsiteX112" fmla="*/ 143753 w 605310"/>
              <a:gd name="connsiteY112" fmla="*/ 176560 h 602911"/>
              <a:gd name="connsiteX113" fmla="*/ 143359 w 605310"/>
              <a:gd name="connsiteY113" fmla="*/ 239903 h 602911"/>
              <a:gd name="connsiteX114" fmla="*/ 121587 w 605310"/>
              <a:gd name="connsiteY114" fmla="*/ 234690 h 602911"/>
              <a:gd name="connsiteX115" fmla="*/ 102179 w 605310"/>
              <a:gd name="connsiteY115" fmla="*/ 234690 h 602911"/>
              <a:gd name="connsiteX116" fmla="*/ 102179 w 605310"/>
              <a:gd name="connsiteY116" fmla="*/ 177839 h 602911"/>
              <a:gd name="connsiteX117" fmla="*/ 143753 w 605310"/>
              <a:gd name="connsiteY117" fmla="*/ 136332 h 602911"/>
              <a:gd name="connsiteX118" fmla="*/ 210823 w 605310"/>
              <a:gd name="connsiteY118" fmla="*/ 0 h 602911"/>
              <a:gd name="connsiteX119" fmla="*/ 532258 w 605310"/>
              <a:gd name="connsiteY119" fmla="*/ 0 h 602911"/>
              <a:gd name="connsiteX120" fmla="*/ 570874 w 605310"/>
              <a:gd name="connsiteY120" fmla="*/ 38649 h 602911"/>
              <a:gd name="connsiteX121" fmla="*/ 570874 w 605310"/>
              <a:gd name="connsiteY121" fmla="*/ 256384 h 602911"/>
              <a:gd name="connsiteX122" fmla="*/ 532258 w 605310"/>
              <a:gd name="connsiteY122" fmla="*/ 295034 h 602911"/>
              <a:gd name="connsiteX123" fmla="*/ 355238 w 605310"/>
              <a:gd name="connsiteY123" fmla="*/ 295034 h 602911"/>
              <a:gd name="connsiteX124" fmla="*/ 355238 w 605310"/>
              <a:gd name="connsiteY124" fmla="*/ 254811 h 602911"/>
              <a:gd name="connsiteX125" fmla="*/ 530584 w 605310"/>
              <a:gd name="connsiteY125" fmla="*/ 254811 h 602911"/>
              <a:gd name="connsiteX126" fmla="*/ 530584 w 605310"/>
              <a:gd name="connsiteY126" fmla="*/ 40223 h 602911"/>
              <a:gd name="connsiteX127" fmla="*/ 212399 w 605310"/>
              <a:gd name="connsiteY127" fmla="*/ 40223 h 602911"/>
              <a:gd name="connsiteX128" fmla="*/ 212399 w 605310"/>
              <a:gd name="connsiteY128" fmla="*/ 106114 h 602911"/>
              <a:gd name="connsiteX129" fmla="*/ 172109 w 605310"/>
              <a:gd name="connsiteY129" fmla="*/ 106114 h 602911"/>
              <a:gd name="connsiteX130" fmla="*/ 172109 w 605310"/>
              <a:gd name="connsiteY130" fmla="*/ 38649 h 602911"/>
              <a:gd name="connsiteX131" fmla="*/ 210823 w 605310"/>
              <a:gd name="connsiteY131" fmla="*/ 0 h 602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605310" h="602911">
                <a:moveTo>
                  <a:pt x="11007" y="527194"/>
                </a:moveTo>
                <a:lnTo>
                  <a:pt x="51600" y="527194"/>
                </a:lnTo>
                <a:lnTo>
                  <a:pt x="51600" y="544894"/>
                </a:lnTo>
                <a:cubicBezTo>
                  <a:pt x="51600" y="550499"/>
                  <a:pt x="56132" y="555023"/>
                  <a:pt x="61649" y="555023"/>
                </a:cubicBezTo>
                <a:cubicBezTo>
                  <a:pt x="67265" y="555023"/>
                  <a:pt x="71797" y="550499"/>
                  <a:pt x="71797" y="544894"/>
                </a:cubicBezTo>
                <a:lnTo>
                  <a:pt x="71797" y="527194"/>
                </a:lnTo>
                <a:lnTo>
                  <a:pt x="91995" y="527194"/>
                </a:lnTo>
                <a:lnTo>
                  <a:pt x="91995" y="544894"/>
                </a:lnTo>
                <a:cubicBezTo>
                  <a:pt x="91995" y="550499"/>
                  <a:pt x="96527" y="555023"/>
                  <a:pt x="102143" y="555023"/>
                </a:cubicBezTo>
                <a:cubicBezTo>
                  <a:pt x="107660" y="555023"/>
                  <a:pt x="112192" y="550499"/>
                  <a:pt x="112192" y="544894"/>
                </a:cubicBezTo>
                <a:lnTo>
                  <a:pt x="112192" y="527194"/>
                </a:lnTo>
                <a:lnTo>
                  <a:pt x="132489" y="527194"/>
                </a:lnTo>
                <a:lnTo>
                  <a:pt x="132489" y="544894"/>
                </a:lnTo>
                <a:cubicBezTo>
                  <a:pt x="132489" y="550499"/>
                  <a:pt x="136922" y="555023"/>
                  <a:pt x="142538" y="555023"/>
                </a:cubicBezTo>
                <a:cubicBezTo>
                  <a:pt x="148154" y="555023"/>
                  <a:pt x="152686" y="550499"/>
                  <a:pt x="152686" y="544894"/>
                </a:cubicBezTo>
                <a:lnTo>
                  <a:pt x="152686" y="527194"/>
                </a:lnTo>
                <a:lnTo>
                  <a:pt x="172884" y="527194"/>
                </a:lnTo>
                <a:lnTo>
                  <a:pt x="172884" y="544894"/>
                </a:lnTo>
                <a:cubicBezTo>
                  <a:pt x="172884" y="550499"/>
                  <a:pt x="177416" y="555023"/>
                  <a:pt x="183032" y="555023"/>
                </a:cubicBezTo>
                <a:cubicBezTo>
                  <a:pt x="188549" y="555023"/>
                  <a:pt x="193082" y="550499"/>
                  <a:pt x="193082" y="544894"/>
                </a:cubicBezTo>
                <a:lnTo>
                  <a:pt x="193082" y="527194"/>
                </a:lnTo>
                <a:lnTo>
                  <a:pt x="213279" y="527194"/>
                </a:lnTo>
                <a:lnTo>
                  <a:pt x="213279" y="544894"/>
                </a:lnTo>
                <a:cubicBezTo>
                  <a:pt x="213279" y="550499"/>
                  <a:pt x="217811" y="555023"/>
                  <a:pt x="223427" y="555023"/>
                </a:cubicBezTo>
                <a:cubicBezTo>
                  <a:pt x="229043" y="555023"/>
                  <a:pt x="233575" y="550499"/>
                  <a:pt x="233575" y="544894"/>
                </a:cubicBezTo>
                <a:lnTo>
                  <a:pt x="233575" y="527194"/>
                </a:lnTo>
                <a:lnTo>
                  <a:pt x="253773" y="527194"/>
                </a:lnTo>
                <a:lnTo>
                  <a:pt x="253773" y="544894"/>
                </a:lnTo>
                <a:cubicBezTo>
                  <a:pt x="253773" y="550499"/>
                  <a:pt x="258305" y="555023"/>
                  <a:pt x="263822" y="555023"/>
                </a:cubicBezTo>
                <a:cubicBezTo>
                  <a:pt x="269438" y="555023"/>
                  <a:pt x="273970" y="550499"/>
                  <a:pt x="273970" y="544894"/>
                </a:cubicBezTo>
                <a:lnTo>
                  <a:pt x="273970" y="527194"/>
                </a:lnTo>
                <a:lnTo>
                  <a:pt x="294168" y="527194"/>
                </a:lnTo>
                <a:lnTo>
                  <a:pt x="294168" y="544894"/>
                </a:lnTo>
                <a:cubicBezTo>
                  <a:pt x="294168" y="550499"/>
                  <a:pt x="298700" y="555023"/>
                  <a:pt x="304316" y="555023"/>
                </a:cubicBezTo>
                <a:cubicBezTo>
                  <a:pt x="309932" y="555023"/>
                  <a:pt x="314366" y="550499"/>
                  <a:pt x="314366" y="544894"/>
                </a:cubicBezTo>
                <a:lnTo>
                  <a:pt x="314366" y="527194"/>
                </a:lnTo>
                <a:lnTo>
                  <a:pt x="334662" y="527194"/>
                </a:lnTo>
                <a:lnTo>
                  <a:pt x="334662" y="544894"/>
                </a:lnTo>
                <a:cubicBezTo>
                  <a:pt x="334662" y="550499"/>
                  <a:pt x="339194" y="555023"/>
                  <a:pt x="344711" y="555023"/>
                </a:cubicBezTo>
                <a:cubicBezTo>
                  <a:pt x="350327" y="555023"/>
                  <a:pt x="354859" y="550499"/>
                  <a:pt x="354859" y="544894"/>
                </a:cubicBezTo>
                <a:lnTo>
                  <a:pt x="354859" y="527194"/>
                </a:lnTo>
                <a:lnTo>
                  <a:pt x="375057" y="527194"/>
                </a:lnTo>
                <a:lnTo>
                  <a:pt x="375057" y="544894"/>
                </a:lnTo>
                <a:cubicBezTo>
                  <a:pt x="375057" y="550499"/>
                  <a:pt x="379589" y="555023"/>
                  <a:pt x="385205" y="555023"/>
                </a:cubicBezTo>
                <a:cubicBezTo>
                  <a:pt x="390723" y="555023"/>
                  <a:pt x="395255" y="550499"/>
                  <a:pt x="395255" y="544894"/>
                </a:cubicBezTo>
                <a:lnTo>
                  <a:pt x="395255" y="527194"/>
                </a:lnTo>
                <a:lnTo>
                  <a:pt x="415452" y="527194"/>
                </a:lnTo>
                <a:lnTo>
                  <a:pt x="415452" y="544894"/>
                </a:lnTo>
                <a:cubicBezTo>
                  <a:pt x="415452" y="550499"/>
                  <a:pt x="419985" y="555023"/>
                  <a:pt x="425600" y="555023"/>
                </a:cubicBezTo>
                <a:cubicBezTo>
                  <a:pt x="431216" y="555023"/>
                  <a:pt x="435749" y="550499"/>
                  <a:pt x="435749" y="544894"/>
                </a:cubicBezTo>
                <a:lnTo>
                  <a:pt x="435749" y="527194"/>
                </a:lnTo>
                <a:lnTo>
                  <a:pt x="455946" y="527194"/>
                </a:lnTo>
                <a:lnTo>
                  <a:pt x="455946" y="544894"/>
                </a:lnTo>
                <a:cubicBezTo>
                  <a:pt x="455946" y="550499"/>
                  <a:pt x="460478" y="555023"/>
                  <a:pt x="466094" y="555023"/>
                </a:cubicBezTo>
                <a:cubicBezTo>
                  <a:pt x="471612" y="555023"/>
                  <a:pt x="476144" y="550499"/>
                  <a:pt x="476144" y="544894"/>
                </a:cubicBezTo>
                <a:lnTo>
                  <a:pt x="476144" y="527194"/>
                </a:lnTo>
                <a:lnTo>
                  <a:pt x="496341" y="527194"/>
                </a:lnTo>
                <a:lnTo>
                  <a:pt x="496341" y="544894"/>
                </a:lnTo>
                <a:cubicBezTo>
                  <a:pt x="496341" y="550499"/>
                  <a:pt x="500874" y="555023"/>
                  <a:pt x="506489" y="555023"/>
                </a:cubicBezTo>
                <a:cubicBezTo>
                  <a:pt x="512105" y="555023"/>
                  <a:pt x="516638" y="550499"/>
                  <a:pt x="516638" y="544894"/>
                </a:cubicBezTo>
                <a:lnTo>
                  <a:pt x="516638" y="527194"/>
                </a:lnTo>
                <a:lnTo>
                  <a:pt x="536835" y="527194"/>
                </a:lnTo>
                <a:lnTo>
                  <a:pt x="536835" y="544894"/>
                </a:lnTo>
                <a:cubicBezTo>
                  <a:pt x="536835" y="550499"/>
                  <a:pt x="541367" y="555023"/>
                  <a:pt x="546885" y="555023"/>
                </a:cubicBezTo>
                <a:cubicBezTo>
                  <a:pt x="552501" y="555023"/>
                  <a:pt x="557033" y="550499"/>
                  <a:pt x="557033" y="544894"/>
                </a:cubicBezTo>
                <a:lnTo>
                  <a:pt x="557033" y="527194"/>
                </a:lnTo>
                <a:lnTo>
                  <a:pt x="594374" y="527194"/>
                </a:lnTo>
                <a:cubicBezTo>
                  <a:pt x="600384" y="527194"/>
                  <a:pt x="605310" y="532111"/>
                  <a:pt x="605310" y="538208"/>
                </a:cubicBezTo>
                <a:lnTo>
                  <a:pt x="605310" y="591898"/>
                </a:lnTo>
                <a:cubicBezTo>
                  <a:pt x="605310" y="597994"/>
                  <a:pt x="600384" y="602911"/>
                  <a:pt x="594374" y="602911"/>
                </a:cubicBezTo>
                <a:lnTo>
                  <a:pt x="11007" y="602911"/>
                </a:lnTo>
                <a:cubicBezTo>
                  <a:pt x="4899" y="602911"/>
                  <a:pt x="71" y="597994"/>
                  <a:pt x="71" y="591898"/>
                </a:cubicBezTo>
                <a:lnTo>
                  <a:pt x="71" y="538208"/>
                </a:lnTo>
                <a:cubicBezTo>
                  <a:pt x="71" y="532111"/>
                  <a:pt x="4899" y="527194"/>
                  <a:pt x="11007" y="527194"/>
                </a:cubicBezTo>
                <a:close/>
                <a:moveTo>
                  <a:pt x="71608" y="462103"/>
                </a:moveTo>
                <a:cubicBezTo>
                  <a:pt x="65698" y="462103"/>
                  <a:pt x="60871" y="466826"/>
                  <a:pt x="60871" y="472729"/>
                </a:cubicBezTo>
                <a:cubicBezTo>
                  <a:pt x="60871" y="478632"/>
                  <a:pt x="65698" y="483453"/>
                  <a:pt x="71608" y="483453"/>
                </a:cubicBezTo>
                <a:cubicBezTo>
                  <a:pt x="77419" y="483453"/>
                  <a:pt x="82245" y="478632"/>
                  <a:pt x="82245" y="472729"/>
                </a:cubicBezTo>
                <a:cubicBezTo>
                  <a:pt x="82245" y="466826"/>
                  <a:pt x="77419" y="462103"/>
                  <a:pt x="71608" y="462103"/>
                </a:cubicBezTo>
                <a:close/>
                <a:moveTo>
                  <a:pt x="213602" y="383407"/>
                </a:moveTo>
                <a:cubicBezTo>
                  <a:pt x="206410" y="383407"/>
                  <a:pt x="200598" y="389210"/>
                  <a:pt x="200598" y="396391"/>
                </a:cubicBezTo>
                <a:cubicBezTo>
                  <a:pt x="200598" y="403571"/>
                  <a:pt x="206410" y="409374"/>
                  <a:pt x="213602" y="409374"/>
                </a:cubicBezTo>
                <a:cubicBezTo>
                  <a:pt x="220794" y="409374"/>
                  <a:pt x="226606" y="403571"/>
                  <a:pt x="226606" y="396391"/>
                </a:cubicBezTo>
                <a:cubicBezTo>
                  <a:pt x="226606" y="389210"/>
                  <a:pt x="220794" y="383407"/>
                  <a:pt x="213602" y="383407"/>
                </a:cubicBezTo>
                <a:close/>
                <a:moveTo>
                  <a:pt x="355226" y="307383"/>
                </a:moveTo>
                <a:lnTo>
                  <a:pt x="591359" y="307383"/>
                </a:lnTo>
                <a:cubicBezTo>
                  <a:pt x="598354" y="307383"/>
                  <a:pt x="603969" y="312984"/>
                  <a:pt x="603969" y="319863"/>
                </a:cubicBezTo>
                <a:cubicBezTo>
                  <a:pt x="603969" y="337945"/>
                  <a:pt x="589192" y="352686"/>
                  <a:pt x="571066" y="352686"/>
                </a:cubicBezTo>
                <a:lnTo>
                  <a:pt x="355226" y="352686"/>
                </a:lnTo>
                <a:close/>
                <a:moveTo>
                  <a:pt x="30239" y="290026"/>
                </a:moveTo>
                <a:lnTo>
                  <a:pt x="30239" y="453248"/>
                </a:lnTo>
                <a:lnTo>
                  <a:pt x="116424" y="453248"/>
                </a:lnTo>
                <a:lnTo>
                  <a:pt x="116424" y="290026"/>
                </a:lnTo>
                <a:close/>
                <a:moveTo>
                  <a:pt x="25117" y="259822"/>
                </a:moveTo>
                <a:lnTo>
                  <a:pt x="121546" y="259822"/>
                </a:lnTo>
                <a:cubicBezTo>
                  <a:pt x="135335" y="259822"/>
                  <a:pt x="146564" y="271038"/>
                  <a:pt x="146564" y="284910"/>
                </a:cubicBezTo>
                <a:lnTo>
                  <a:pt x="146564" y="467317"/>
                </a:lnTo>
                <a:cubicBezTo>
                  <a:pt x="146564" y="481092"/>
                  <a:pt x="135335" y="492406"/>
                  <a:pt x="121546" y="492406"/>
                </a:cubicBezTo>
                <a:lnTo>
                  <a:pt x="25117" y="492406"/>
                </a:lnTo>
                <a:cubicBezTo>
                  <a:pt x="11229" y="492406"/>
                  <a:pt x="0" y="481092"/>
                  <a:pt x="0" y="467317"/>
                </a:cubicBezTo>
                <a:lnTo>
                  <a:pt x="0" y="284910"/>
                </a:lnTo>
                <a:cubicBezTo>
                  <a:pt x="0" y="271038"/>
                  <a:pt x="11229" y="259822"/>
                  <a:pt x="25117" y="259822"/>
                </a:cubicBezTo>
                <a:close/>
                <a:moveTo>
                  <a:pt x="143753" y="136332"/>
                </a:moveTo>
                <a:lnTo>
                  <a:pt x="283451" y="136332"/>
                </a:lnTo>
                <a:cubicBezTo>
                  <a:pt x="306405" y="136332"/>
                  <a:pt x="325025" y="154922"/>
                  <a:pt x="325025" y="177839"/>
                </a:cubicBezTo>
                <a:lnTo>
                  <a:pt x="325025" y="386161"/>
                </a:lnTo>
                <a:cubicBezTo>
                  <a:pt x="325025" y="409079"/>
                  <a:pt x="306405" y="427767"/>
                  <a:pt x="283451" y="427767"/>
                </a:cubicBezTo>
                <a:lnTo>
                  <a:pt x="171831" y="427767"/>
                </a:lnTo>
                <a:lnTo>
                  <a:pt x="171831" y="414587"/>
                </a:lnTo>
                <a:lnTo>
                  <a:pt x="171831" y="371408"/>
                </a:lnTo>
                <a:lnTo>
                  <a:pt x="284731" y="371408"/>
                </a:lnTo>
                <a:lnTo>
                  <a:pt x="284731" y="177839"/>
                </a:lnTo>
                <a:lnTo>
                  <a:pt x="143753" y="176560"/>
                </a:lnTo>
                <a:lnTo>
                  <a:pt x="143359" y="239903"/>
                </a:lnTo>
                <a:cubicBezTo>
                  <a:pt x="136759" y="236657"/>
                  <a:pt x="129370" y="234690"/>
                  <a:pt x="121587" y="234690"/>
                </a:cubicBezTo>
                <a:lnTo>
                  <a:pt x="102179" y="234690"/>
                </a:lnTo>
                <a:lnTo>
                  <a:pt x="102179" y="177839"/>
                </a:lnTo>
                <a:cubicBezTo>
                  <a:pt x="102179" y="154922"/>
                  <a:pt x="120799" y="136332"/>
                  <a:pt x="143753" y="136332"/>
                </a:cubicBezTo>
                <a:close/>
                <a:moveTo>
                  <a:pt x="210823" y="0"/>
                </a:moveTo>
                <a:lnTo>
                  <a:pt x="532258" y="0"/>
                </a:lnTo>
                <a:cubicBezTo>
                  <a:pt x="553536" y="0"/>
                  <a:pt x="570874" y="17309"/>
                  <a:pt x="570874" y="38649"/>
                </a:cubicBezTo>
                <a:lnTo>
                  <a:pt x="570874" y="256384"/>
                </a:lnTo>
                <a:cubicBezTo>
                  <a:pt x="570874" y="277725"/>
                  <a:pt x="553536" y="295034"/>
                  <a:pt x="532258" y="295034"/>
                </a:cubicBezTo>
                <a:lnTo>
                  <a:pt x="355238" y="295034"/>
                </a:lnTo>
                <a:lnTo>
                  <a:pt x="355238" y="254811"/>
                </a:lnTo>
                <a:lnTo>
                  <a:pt x="530584" y="254811"/>
                </a:lnTo>
                <a:lnTo>
                  <a:pt x="530584" y="40223"/>
                </a:lnTo>
                <a:lnTo>
                  <a:pt x="212399" y="40223"/>
                </a:lnTo>
                <a:lnTo>
                  <a:pt x="212399" y="106114"/>
                </a:lnTo>
                <a:lnTo>
                  <a:pt x="172109" y="106114"/>
                </a:lnTo>
                <a:lnTo>
                  <a:pt x="172109" y="38649"/>
                </a:lnTo>
                <a:cubicBezTo>
                  <a:pt x="172109" y="17309"/>
                  <a:pt x="189447" y="0"/>
                  <a:pt x="21082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sponsive-devices_74003">
            <a:extLst>
              <a:ext uri="{FF2B5EF4-FFF2-40B4-BE49-F238E27FC236}">
                <a16:creationId xmlns:a16="http://schemas.microsoft.com/office/drawing/2014/main" id="{57B5A4B1-48A4-48C9-8439-0D0582991A6D}"/>
              </a:ext>
            </a:extLst>
          </p:cNvPr>
          <p:cNvSpPr/>
          <p:nvPr/>
        </p:nvSpPr>
        <p:spPr>
          <a:xfrm>
            <a:off x="5924431" y="4673785"/>
            <a:ext cx="609685" cy="515849"/>
          </a:xfrm>
          <a:custGeom>
            <a:avLst/>
            <a:gdLst>
              <a:gd name="connsiteX0" fmla="*/ 82314 w 609332"/>
              <a:gd name="connsiteY0" fmla="*/ 471503 h 515551"/>
              <a:gd name="connsiteX1" fmla="*/ 66477 w 609332"/>
              <a:gd name="connsiteY1" fmla="*/ 487317 h 515551"/>
              <a:gd name="connsiteX2" fmla="*/ 82314 w 609332"/>
              <a:gd name="connsiteY2" fmla="*/ 503131 h 515551"/>
              <a:gd name="connsiteX3" fmla="*/ 98152 w 609332"/>
              <a:gd name="connsiteY3" fmla="*/ 487317 h 515551"/>
              <a:gd name="connsiteX4" fmla="*/ 82314 w 609332"/>
              <a:gd name="connsiteY4" fmla="*/ 471503 h 515551"/>
              <a:gd name="connsiteX5" fmla="*/ 519477 w 609332"/>
              <a:gd name="connsiteY5" fmla="*/ 331502 h 515551"/>
              <a:gd name="connsiteX6" fmla="*/ 500607 w 609332"/>
              <a:gd name="connsiteY6" fmla="*/ 350244 h 515551"/>
              <a:gd name="connsiteX7" fmla="*/ 519477 w 609332"/>
              <a:gd name="connsiteY7" fmla="*/ 369084 h 515551"/>
              <a:gd name="connsiteX8" fmla="*/ 538250 w 609332"/>
              <a:gd name="connsiteY8" fmla="*/ 350244 h 515551"/>
              <a:gd name="connsiteX9" fmla="*/ 519477 w 609332"/>
              <a:gd name="connsiteY9" fmla="*/ 331502 h 515551"/>
              <a:gd name="connsiteX10" fmla="*/ 33434 w 609332"/>
              <a:gd name="connsiteY10" fmla="*/ 294911 h 515551"/>
              <a:gd name="connsiteX11" fmla="*/ 33434 w 609332"/>
              <a:gd name="connsiteY11" fmla="*/ 439093 h 515551"/>
              <a:gd name="connsiteX12" fmla="*/ 131292 w 609332"/>
              <a:gd name="connsiteY12" fmla="*/ 439093 h 515551"/>
              <a:gd name="connsiteX13" fmla="*/ 131292 w 609332"/>
              <a:gd name="connsiteY13" fmla="*/ 294911 h 515551"/>
              <a:gd name="connsiteX14" fmla="*/ 20530 w 609332"/>
              <a:gd name="connsiteY14" fmla="*/ 254106 h 515551"/>
              <a:gd name="connsiteX15" fmla="*/ 144099 w 609332"/>
              <a:gd name="connsiteY15" fmla="*/ 254106 h 515551"/>
              <a:gd name="connsiteX16" fmla="*/ 164629 w 609332"/>
              <a:gd name="connsiteY16" fmla="*/ 274606 h 515551"/>
              <a:gd name="connsiteX17" fmla="*/ 164629 w 609332"/>
              <a:gd name="connsiteY17" fmla="*/ 494345 h 515551"/>
              <a:gd name="connsiteX18" fmla="*/ 144099 w 609332"/>
              <a:gd name="connsiteY18" fmla="*/ 514845 h 515551"/>
              <a:gd name="connsiteX19" fmla="*/ 20530 w 609332"/>
              <a:gd name="connsiteY19" fmla="*/ 514845 h 515551"/>
              <a:gd name="connsiteX20" fmla="*/ 0 w 609332"/>
              <a:gd name="connsiteY20" fmla="*/ 494345 h 515551"/>
              <a:gd name="connsiteX21" fmla="*/ 0 w 609332"/>
              <a:gd name="connsiteY21" fmla="*/ 274606 h 515551"/>
              <a:gd name="connsiteX22" fmla="*/ 20530 w 609332"/>
              <a:gd name="connsiteY22" fmla="*/ 254106 h 515551"/>
              <a:gd name="connsiteX23" fmla="*/ 320609 w 609332"/>
              <a:gd name="connsiteY23" fmla="*/ 236041 h 515551"/>
              <a:gd name="connsiteX24" fmla="*/ 323445 w 609332"/>
              <a:gd name="connsiteY24" fmla="*/ 241020 h 515551"/>
              <a:gd name="connsiteX25" fmla="*/ 346427 w 609332"/>
              <a:gd name="connsiteY25" fmla="*/ 254591 h 515551"/>
              <a:gd name="connsiteX26" fmla="*/ 347111 w 609332"/>
              <a:gd name="connsiteY26" fmla="*/ 254591 h 515551"/>
              <a:gd name="connsiteX27" fmla="*/ 347111 w 609332"/>
              <a:gd name="connsiteY27" fmla="*/ 482650 h 515551"/>
              <a:gd name="connsiteX28" fmla="*/ 314154 w 609332"/>
              <a:gd name="connsiteY28" fmla="*/ 515551 h 515551"/>
              <a:gd name="connsiteX29" fmla="*/ 192008 w 609332"/>
              <a:gd name="connsiteY29" fmla="*/ 515551 h 515551"/>
              <a:gd name="connsiteX30" fmla="*/ 195431 w 609332"/>
              <a:gd name="connsiteY30" fmla="*/ 497490 h 515551"/>
              <a:gd name="connsiteX31" fmla="*/ 195431 w 609332"/>
              <a:gd name="connsiteY31" fmla="*/ 492120 h 515551"/>
              <a:gd name="connsiteX32" fmla="*/ 205993 w 609332"/>
              <a:gd name="connsiteY32" fmla="*/ 495830 h 515551"/>
              <a:gd name="connsiteX33" fmla="*/ 224867 w 609332"/>
              <a:gd name="connsiteY33" fmla="*/ 476988 h 515551"/>
              <a:gd name="connsiteX34" fmla="*/ 205993 w 609332"/>
              <a:gd name="connsiteY34" fmla="*/ 458243 h 515551"/>
              <a:gd name="connsiteX35" fmla="*/ 195431 w 609332"/>
              <a:gd name="connsiteY35" fmla="*/ 461953 h 515551"/>
              <a:gd name="connsiteX36" fmla="*/ 195431 w 609332"/>
              <a:gd name="connsiteY36" fmla="*/ 425343 h 515551"/>
              <a:gd name="connsiteX37" fmla="*/ 301832 w 609332"/>
              <a:gd name="connsiteY37" fmla="*/ 425343 h 515551"/>
              <a:gd name="connsiteX38" fmla="*/ 301832 w 609332"/>
              <a:gd name="connsiteY38" fmla="*/ 254786 h 515551"/>
              <a:gd name="connsiteX39" fmla="*/ 97950 w 609332"/>
              <a:gd name="connsiteY39" fmla="*/ 147552 h 515551"/>
              <a:gd name="connsiteX40" fmla="*/ 244650 w 609332"/>
              <a:gd name="connsiteY40" fmla="*/ 147552 h 515551"/>
              <a:gd name="connsiteX41" fmla="*/ 244161 w 609332"/>
              <a:gd name="connsiteY41" fmla="*/ 149506 h 515551"/>
              <a:gd name="connsiteX42" fmla="*/ 257462 w 609332"/>
              <a:gd name="connsiteY42" fmla="*/ 175199 h 515551"/>
              <a:gd name="connsiteX43" fmla="*/ 262645 w 609332"/>
              <a:gd name="connsiteY43" fmla="*/ 178032 h 515551"/>
              <a:gd name="connsiteX44" fmla="*/ 241520 w 609332"/>
              <a:gd name="connsiteY44" fmla="*/ 199231 h 515551"/>
              <a:gd name="connsiteX45" fmla="*/ 110175 w 609332"/>
              <a:gd name="connsiteY45" fmla="*/ 199231 h 515551"/>
              <a:gd name="connsiteX46" fmla="*/ 110175 w 609332"/>
              <a:gd name="connsiteY46" fmla="*/ 226585 h 515551"/>
              <a:gd name="connsiteX47" fmla="*/ 64991 w 609332"/>
              <a:gd name="connsiteY47" fmla="*/ 226585 h 515551"/>
              <a:gd name="connsiteX48" fmla="*/ 64991 w 609332"/>
              <a:gd name="connsiteY48" fmla="*/ 180475 h 515551"/>
              <a:gd name="connsiteX49" fmla="*/ 97950 w 609332"/>
              <a:gd name="connsiteY49" fmla="*/ 147552 h 515551"/>
              <a:gd name="connsiteX50" fmla="*/ 378142 w 609332"/>
              <a:gd name="connsiteY50" fmla="*/ 114881 h 515551"/>
              <a:gd name="connsiteX51" fmla="*/ 382247 w 609332"/>
              <a:gd name="connsiteY51" fmla="*/ 116541 h 515551"/>
              <a:gd name="connsiteX52" fmla="*/ 383615 w 609332"/>
              <a:gd name="connsiteY52" fmla="*/ 122301 h 515551"/>
              <a:gd name="connsiteX53" fmla="*/ 351948 w 609332"/>
              <a:gd name="connsiteY53" fmla="*/ 229981 h 515551"/>
              <a:gd name="connsiteX54" fmla="*/ 347061 w 609332"/>
              <a:gd name="connsiteY54" fmla="*/ 234082 h 515551"/>
              <a:gd name="connsiteX55" fmla="*/ 346377 w 609332"/>
              <a:gd name="connsiteY55" fmla="*/ 234082 h 515551"/>
              <a:gd name="connsiteX56" fmla="*/ 341295 w 609332"/>
              <a:gd name="connsiteY56" fmla="*/ 231153 h 515551"/>
              <a:gd name="connsiteX57" fmla="*/ 325364 w 609332"/>
              <a:gd name="connsiteY57" fmla="*/ 202256 h 515551"/>
              <a:gd name="connsiteX58" fmla="*/ 248738 w 609332"/>
              <a:gd name="connsiteY58" fmla="*/ 278891 h 515551"/>
              <a:gd name="connsiteX59" fmla="*/ 234176 w 609332"/>
              <a:gd name="connsiteY59" fmla="*/ 284944 h 515551"/>
              <a:gd name="connsiteX60" fmla="*/ 219711 w 609332"/>
              <a:gd name="connsiteY60" fmla="*/ 278891 h 515551"/>
              <a:gd name="connsiteX61" fmla="*/ 219711 w 609332"/>
              <a:gd name="connsiteY61" fmla="*/ 249897 h 515551"/>
              <a:gd name="connsiteX62" fmla="*/ 296434 w 609332"/>
              <a:gd name="connsiteY62" fmla="*/ 173261 h 515551"/>
              <a:gd name="connsiteX63" fmla="*/ 267504 w 609332"/>
              <a:gd name="connsiteY63" fmla="*/ 157348 h 515551"/>
              <a:gd name="connsiteX64" fmla="*/ 264572 w 609332"/>
              <a:gd name="connsiteY64" fmla="*/ 151686 h 515551"/>
              <a:gd name="connsiteX65" fmla="*/ 268677 w 609332"/>
              <a:gd name="connsiteY65" fmla="*/ 146707 h 515551"/>
              <a:gd name="connsiteX66" fmla="*/ 376480 w 609332"/>
              <a:gd name="connsiteY66" fmla="*/ 115077 h 515551"/>
              <a:gd name="connsiteX67" fmla="*/ 378142 w 609332"/>
              <a:gd name="connsiteY67" fmla="*/ 114881 h 515551"/>
              <a:gd name="connsiteX68" fmla="*/ 183816 w 609332"/>
              <a:gd name="connsiteY68" fmla="*/ 0 h 515551"/>
              <a:gd name="connsiteX69" fmla="*/ 549103 w 609332"/>
              <a:gd name="connsiteY69" fmla="*/ 0 h 515551"/>
              <a:gd name="connsiteX70" fmla="*/ 609332 w 609332"/>
              <a:gd name="connsiteY70" fmla="*/ 60228 h 515551"/>
              <a:gd name="connsiteX71" fmla="*/ 609332 w 609332"/>
              <a:gd name="connsiteY71" fmla="*/ 338237 h 515551"/>
              <a:gd name="connsiteX72" fmla="*/ 549103 w 609332"/>
              <a:gd name="connsiteY72" fmla="*/ 398466 h 515551"/>
              <a:gd name="connsiteX73" fmla="*/ 421702 w 609332"/>
              <a:gd name="connsiteY73" fmla="*/ 398466 h 515551"/>
              <a:gd name="connsiteX74" fmla="*/ 421702 w 609332"/>
              <a:gd name="connsiteY74" fmla="*/ 439074 h 515551"/>
              <a:gd name="connsiteX75" fmla="*/ 477727 w 609332"/>
              <a:gd name="connsiteY75" fmla="*/ 439074 h 515551"/>
              <a:gd name="connsiteX76" fmla="*/ 500607 w 609332"/>
              <a:gd name="connsiteY76" fmla="*/ 461916 h 515551"/>
              <a:gd name="connsiteX77" fmla="*/ 500607 w 609332"/>
              <a:gd name="connsiteY77" fmla="*/ 491201 h 515551"/>
              <a:gd name="connsiteX78" fmla="*/ 477727 w 609332"/>
              <a:gd name="connsiteY78" fmla="*/ 514140 h 515551"/>
              <a:gd name="connsiteX79" fmla="*/ 369099 w 609332"/>
              <a:gd name="connsiteY79" fmla="*/ 514140 h 515551"/>
              <a:gd name="connsiteX80" fmla="*/ 377606 w 609332"/>
              <a:gd name="connsiteY80" fmla="*/ 485148 h 515551"/>
              <a:gd name="connsiteX81" fmla="*/ 377801 w 609332"/>
              <a:gd name="connsiteY81" fmla="*/ 384409 h 515551"/>
              <a:gd name="connsiteX82" fmla="*/ 377801 w 609332"/>
              <a:gd name="connsiteY82" fmla="*/ 309343 h 515551"/>
              <a:gd name="connsiteX83" fmla="*/ 534143 w 609332"/>
              <a:gd name="connsiteY83" fmla="*/ 309343 h 515551"/>
              <a:gd name="connsiteX84" fmla="*/ 557023 w 609332"/>
              <a:gd name="connsiteY84" fmla="*/ 286404 h 515551"/>
              <a:gd name="connsiteX85" fmla="*/ 557023 w 609332"/>
              <a:gd name="connsiteY85" fmla="*/ 71064 h 515551"/>
              <a:gd name="connsiteX86" fmla="*/ 534143 w 609332"/>
              <a:gd name="connsiteY86" fmla="*/ 48222 h 515551"/>
              <a:gd name="connsiteX87" fmla="*/ 198775 w 609332"/>
              <a:gd name="connsiteY87" fmla="*/ 48222 h 515551"/>
              <a:gd name="connsiteX88" fmla="*/ 175798 w 609332"/>
              <a:gd name="connsiteY88" fmla="*/ 71064 h 515551"/>
              <a:gd name="connsiteX89" fmla="*/ 175798 w 609332"/>
              <a:gd name="connsiteY89" fmla="*/ 116846 h 515551"/>
              <a:gd name="connsiteX90" fmla="*/ 123489 w 609332"/>
              <a:gd name="connsiteY90" fmla="*/ 116846 h 515551"/>
              <a:gd name="connsiteX91" fmla="*/ 123489 w 609332"/>
              <a:gd name="connsiteY91" fmla="*/ 60228 h 515551"/>
              <a:gd name="connsiteX92" fmla="*/ 183816 w 609332"/>
              <a:gd name="connsiteY92" fmla="*/ 0 h 515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</a:cxnLst>
            <a:rect l="l" t="t" r="r" b="b"/>
            <a:pathLst>
              <a:path w="609332" h="515551">
                <a:moveTo>
                  <a:pt x="82314" y="471503"/>
                </a:moveTo>
                <a:cubicBezTo>
                  <a:pt x="73614" y="471503"/>
                  <a:pt x="66477" y="478629"/>
                  <a:pt x="66477" y="487317"/>
                </a:cubicBezTo>
                <a:cubicBezTo>
                  <a:pt x="66477" y="496005"/>
                  <a:pt x="73614" y="503131"/>
                  <a:pt x="82314" y="503131"/>
                </a:cubicBezTo>
                <a:cubicBezTo>
                  <a:pt x="91015" y="503131"/>
                  <a:pt x="98152" y="496005"/>
                  <a:pt x="98152" y="487317"/>
                </a:cubicBezTo>
                <a:cubicBezTo>
                  <a:pt x="98152" y="478629"/>
                  <a:pt x="91015" y="471503"/>
                  <a:pt x="82314" y="471503"/>
                </a:cubicBezTo>
                <a:close/>
                <a:moveTo>
                  <a:pt x="519477" y="331502"/>
                </a:moveTo>
                <a:cubicBezTo>
                  <a:pt x="509015" y="331502"/>
                  <a:pt x="500607" y="339897"/>
                  <a:pt x="500607" y="350244"/>
                </a:cubicBezTo>
                <a:cubicBezTo>
                  <a:pt x="500607" y="360689"/>
                  <a:pt x="509015" y="369084"/>
                  <a:pt x="519477" y="369084"/>
                </a:cubicBezTo>
                <a:cubicBezTo>
                  <a:pt x="529841" y="369084"/>
                  <a:pt x="538250" y="360689"/>
                  <a:pt x="538250" y="350244"/>
                </a:cubicBezTo>
                <a:cubicBezTo>
                  <a:pt x="538250" y="339897"/>
                  <a:pt x="529841" y="331502"/>
                  <a:pt x="519477" y="331502"/>
                </a:cubicBezTo>
                <a:close/>
                <a:moveTo>
                  <a:pt x="33434" y="294911"/>
                </a:moveTo>
                <a:lnTo>
                  <a:pt x="33434" y="439093"/>
                </a:lnTo>
                <a:lnTo>
                  <a:pt x="131292" y="439093"/>
                </a:lnTo>
                <a:lnTo>
                  <a:pt x="131292" y="294911"/>
                </a:lnTo>
                <a:close/>
                <a:moveTo>
                  <a:pt x="20530" y="254106"/>
                </a:moveTo>
                <a:lnTo>
                  <a:pt x="144099" y="254106"/>
                </a:lnTo>
                <a:cubicBezTo>
                  <a:pt x="155439" y="254106"/>
                  <a:pt x="164629" y="263282"/>
                  <a:pt x="164629" y="274606"/>
                </a:cubicBezTo>
                <a:lnTo>
                  <a:pt x="164629" y="494345"/>
                </a:lnTo>
                <a:cubicBezTo>
                  <a:pt x="164629" y="505669"/>
                  <a:pt x="155439" y="514845"/>
                  <a:pt x="144099" y="514845"/>
                </a:cubicBezTo>
                <a:lnTo>
                  <a:pt x="20530" y="514845"/>
                </a:lnTo>
                <a:cubicBezTo>
                  <a:pt x="9189" y="514845"/>
                  <a:pt x="0" y="505669"/>
                  <a:pt x="0" y="494345"/>
                </a:cubicBezTo>
                <a:lnTo>
                  <a:pt x="0" y="274606"/>
                </a:lnTo>
                <a:cubicBezTo>
                  <a:pt x="0" y="263282"/>
                  <a:pt x="9189" y="254106"/>
                  <a:pt x="20530" y="254106"/>
                </a:cubicBezTo>
                <a:close/>
                <a:moveTo>
                  <a:pt x="320609" y="236041"/>
                </a:moveTo>
                <a:lnTo>
                  <a:pt x="323445" y="241020"/>
                </a:lnTo>
                <a:cubicBezTo>
                  <a:pt x="328041" y="249416"/>
                  <a:pt x="336843" y="254591"/>
                  <a:pt x="346427" y="254591"/>
                </a:cubicBezTo>
                <a:lnTo>
                  <a:pt x="347111" y="254591"/>
                </a:lnTo>
                <a:lnTo>
                  <a:pt x="347111" y="482650"/>
                </a:lnTo>
                <a:cubicBezTo>
                  <a:pt x="347111" y="500809"/>
                  <a:pt x="332344" y="515551"/>
                  <a:pt x="314154" y="515551"/>
                </a:cubicBezTo>
                <a:lnTo>
                  <a:pt x="192008" y="515551"/>
                </a:lnTo>
                <a:cubicBezTo>
                  <a:pt x="194062" y="509889"/>
                  <a:pt x="195431" y="503836"/>
                  <a:pt x="195431" y="497490"/>
                </a:cubicBezTo>
                <a:lnTo>
                  <a:pt x="195431" y="492120"/>
                </a:lnTo>
                <a:cubicBezTo>
                  <a:pt x="198462" y="494268"/>
                  <a:pt x="201983" y="495830"/>
                  <a:pt x="205993" y="495830"/>
                </a:cubicBezTo>
                <a:cubicBezTo>
                  <a:pt x="216359" y="495830"/>
                  <a:pt x="224867" y="487337"/>
                  <a:pt x="224867" y="476988"/>
                </a:cubicBezTo>
                <a:cubicBezTo>
                  <a:pt x="224867" y="466639"/>
                  <a:pt x="216359" y="458243"/>
                  <a:pt x="205993" y="458243"/>
                </a:cubicBezTo>
                <a:cubicBezTo>
                  <a:pt x="201983" y="458243"/>
                  <a:pt x="198462" y="459805"/>
                  <a:pt x="195431" y="461953"/>
                </a:cubicBezTo>
                <a:lnTo>
                  <a:pt x="195431" y="425343"/>
                </a:lnTo>
                <a:lnTo>
                  <a:pt x="301832" y="425343"/>
                </a:lnTo>
                <a:lnTo>
                  <a:pt x="301832" y="254786"/>
                </a:lnTo>
                <a:close/>
                <a:moveTo>
                  <a:pt x="97950" y="147552"/>
                </a:moveTo>
                <a:lnTo>
                  <a:pt x="244650" y="147552"/>
                </a:lnTo>
                <a:cubicBezTo>
                  <a:pt x="244552" y="148236"/>
                  <a:pt x="244259" y="148822"/>
                  <a:pt x="244161" y="149506"/>
                </a:cubicBezTo>
                <a:cubicBezTo>
                  <a:pt x="242987" y="159861"/>
                  <a:pt x="248269" y="170021"/>
                  <a:pt x="257462" y="175199"/>
                </a:cubicBezTo>
                <a:lnTo>
                  <a:pt x="262645" y="178032"/>
                </a:lnTo>
                <a:lnTo>
                  <a:pt x="241520" y="199231"/>
                </a:lnTo>
                <a:lnTo>
                  <a:pt x="110175" y="199231"/>
                </a:lnTo>
                <a:lnTo>
                  <a:pt x="110175" y="226585"/>
                </a:lnTo>
                <a:lnTo>
                  <a:pt x="64991" y="226585"/>
                </a:lnTo>
                <a:lnTo>
                  <a:pt x="64991" y="180475"/>
                </a:lnTo>
                <a:cubicBezTo>
                  <a:pt x="64991" y="162304"/>
                  <a:pt x="79759" y="147552"/>
                  <a:pt x="97950" y="147552"/>
                </a:cubicBezTo>
                <a:close/>
                <a:moveTo>
                  <a:pt x="378142" y="114881"/>
                </a:moveTo>
                <a:cubicBezTo>
                  <a:pt x="379608" y="114881"/>
                  <a:pt x="381074" y="115369"/>
                  <a:pt x="382247" y="116541"/>
                </a:cubicBezTo>
                <a:cubicBezTo>
                  <a:pt x="383713" y="118005"/>
                  <a:pt x="384299" y="120153"/>
                  <a:pt x="383615" y="122301"/>
                </a:cubicBezTo>
                <a:lnTo>
                  <a:pt x="351948" y="229981"/>
                </a:lnTo>
                <a:cubicBezTo>
                  <a:pt x="351362" y="232227"/>
                  <a:pt x="349407" y="233789"/>
                  <a:pt x="347061" y="234082"/>
                </a:cubicBezTo>
                <a:cubicBezTo>
                  <a:pt x="346866" y="234082"/>
                  <a:pt x="346573" y="234082"/>
                  <a:pt x="346377" y="234082"/>
                </a:cubicBezTo>
                <a:cubicBezTo>
                  <a:pt x="344325" y="234082"/>
                  <a:pt x="342370" y="232910"/>
                  <a:pt x="341295" y="231153"/>
                </a:cubicBezTo>
                <a:lnTo>
                  <a:pt x="325364" y="202256"/>
                </a:lnTo>
                <a:lnTo>
                  <a:pt x="248738" y="278891"/>
                </a:lnTo>
                <a:cubicBezTo>
                  <a:pt x="244731" y="282894"/>
                  <a:pt x="239453" y="284944"/>
                  <a:pt x="234176" y="284944"/>
                </a:cubicBezTo>
                <a:cubicBezTo>
                  <a:pt x="228996" y="284944"/>
                  <a:pt x="223718" y="282894"/>
                  <a:pt x="219711" y="278891"/>
                </a:cubicBezTo>
                <a:cubicBezTo>
                  <a:pt x="211696" y="270886"/>
                  <a:pt x="211696" y="257902"/>
                  <a:pt x="219711" y="249897"/>
                </a:cubicBezTo>
                <a:lnTo>
                  <a:pt x="296434" y="173261"/>
                </a:lnTo>
                <a:lnTo>
                  <a:pt x="267504" y="157348"/>
                </a:lnTo>
                <a:cubicBezTo>
                  <a:pt x="265451" y="156177"/>
                  <a:pt x="264278" y="153931"/>
                  <a:pt x="264572" y="151686"/>
                </a:cubicBezTo>
                <a:cubicBezTo>
                  <a:pt x="264767" y="149343"/>
                  <a:pt x="266429" y="147390"/>
                  <a:pt x="268677" y="146707"/>
                </a:cubicBezTo>
                <a:lnTo>
                  <a:pt x="376480" y="115077"/>
                </a:lnTo>
                <a:cubicBezTo>
                  <a:pt x="376969" y="114881"/>
                  <a:pt x="377555" y="114881"/>
                  <a:pt x="378142" y="114881"/>
                </a:cubicBezTo>
                <a:close/>
                <a:moveTo>
                  <a:pt x="183816" y="0"/>
                </a:moveTo>
                <a:lnTo>
                  <a:pt x="549103" y="0"/>
                </a:lnTo>
                <a:cubicBezTo>
                  <a:pt x="582346" y="0"/>
                  <a:pt x="609332" y="26942"/>
                  <a:pt x="609332" y="60228"/>
                </a:cubicBezTo>
                <a:lnTo>
                  <a:pt x="609332" y="338237"/>
                </a:lnTo>
                <a:cubicBezTo>
                  <a:pt x="609332" y="371427"/>
                  <a:pt x="582346" y="398466"/>
                  <a:pt x="549103" y="398466"/>
                </a:cubicBezTo>
                <a:lnTo>
                  <a:pt x="421702" y="398466"/>
                </a:lnTo>
                <a:lnTo>
                  <a:pt x="421702" y="439074"/>
                </a:lnTo>
                <a:lnTo>
                  <a:pt x="477727" y="439074"/>
                </a:lnTo>
                <a:cubicBezTo>
                  <a:pt x="490340" y="439074"/>
                  <a:pt x="500607" y="449324"/>
                  <a:pt x="500607" y="461916"/>
                </a:cubicBezTo>
                <a:lnTo>
                  <a:pt x="500607" y="491201"/>
                </a:lnTo>
                <a:cubicBezTo>
                  <a:pt x="500607" y="503891"/>
                  <a:pt x="490340" y="514140"/>
                  <a:pt x="477727" y="514140"/>
                </a:cubicBezTo>
                <a:lnTo>
                  <a:pt x="369099" y="514140"/>
                </a:lnTo>
                <a:cubicBezTo>
                  <a:pt x="374086" y="505452"/>
                  <a:pt x="377117" y="495691"/>
                  <a:pt x="377606" y="485148"/>
                </a:cubicBezTo>
                <a:cubicBezTo>
                  <a:pt x="377606" y="484270"/>
                  <a:pt x="377801" y="384409"/>
                  <a:pt x="377801" y="384409"/>
                </a:cubicBezTo>
                <a:lnTo>
                  <a:pt x="377801" y="309343"/>
                </a:lnTo>
                <a:lnTo>
                  <a:pt x="534143" y="309343"/>
                </a:lnTo>
                <a:cubicBezTo>
                  <a:pt x="546756" y="309343"/>
                  <a:pt x="557023" y="299094"/>
                  <a:pt x="557023" y="286404"/>
                </a:cubicBezTo>
                <a:lnTo>
                  <a:pt x="557023" y="71064"/>
                </a:lnTo>
                <a:cubicBezTo>
                  <a:pt x="557023" y="58374"/>
                  <a:pt x="546756" y="48222"/>
                  <a:pt x="534143" y="48222"/>
                </a:cubicBezTo>
                <a:lnTo>
                  <a:pt x="198775" y="48222"/>
                </a:lnTo>
                <a:cubicBezTo>
                  <a:pt x="186065" y="48222"/>
                  <a:pt x="175798" y="58374"/>
                  <a:pt x="175798" y="71064"/>
                </a:cubicBezTo>
                <a:lnTo>
                  <a:pt x="175798" y="116846"/>
                </a:lnTo>
                <a:lnTo>
                  <a:pt x="123489" y="116846"/>
                </a:lnTo>
                <a:lnTo>
                  <a:pt x="123489" y="60228"/>
                </a:lnTo>
                <a:cubicBezTo>
                  <a:pt x="123489" y="26942"/>
                  <a:pt x="150475" y="0"/>
                  <a:pt x="18381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newable-energy_360356">
            <a:extLst>
              <a:ext uri="{FF2B5EF4-FFF2-40B4-BE49-F238E27FC236}">
                <a16:creationId xmlns:a16="http://schemas.microsoft.com/office/drawing/2014/main" id="{AA390581-37B9-4764-9FE3-02F933C0ABA9}"/>
              </a:ext>
            </a:extLst>
          </p:cNvPr>
          <p:cNvSpPr/>
          <p:nvPr/>
        </p:nvSpPr>
        <p:spPr>
          <a:xfrm>
            <a:off x="5863570" y="461838"/>
            <a:ext cx="609685" cy="606650"/>
          </a:xfrm>
          <a:custGeom>
            <a:avLst/>
            <a:gdLst>
              <a:gd name="T0" fmla="*/ 6525 w 6849"/>
              <a:gd name="T1" fmla="*/ 6210 h 6825"/>
              <a:gd name="T2" fmla="*/ 5764 w 6849"/>
              <a:gd name="T3" fmla="*/ 4309 h 6825"/>
              <a:gd name="T4" fmla="*/ 6636 w 6849"/>
              <a:gd name="T5" fmla="*/ 4075 h 6825"/>
              <a:gd name="T6" fmla="*/ 6822 w 6849"/>
              <a:gd name="T7" fmla="*/ 2966 h 6825"/>
              <a:gd name="T8" fmla="*/ 5799 w 6849"/>
              <a:gd name="T9" fmla="*/ 2607 h 6825"/>
              <a:gd name="T10" fmla="*/ 6162 w 6849"/>
              <a:gd name="T11" fmla="*/ 1600 h 6825"/>
              <a:gd name="T12" fmla="*/ 5508 w 6849"/>
              <a:gd name="T13" fmla="*/ 685 h 6825"/>
              <a:gd name="T14" fmla="*/ 4531 w 6849"/>
              <a:gd name="T15" fmla="*/ 1154 h 6825"/>
              <a:gd name="T16" fmla="*/ 4075 w 6849"/>
              <a:gd name="T17" fmla="*/ 185 h 6825"/>
              <a:gd name="T18" fmla="*/ 2966 w 6849"/>
              <a:gd name="T19" fmla="*/ 0 h 6825"/>
              <a:gd name="T20" fmla="*/ 2608 w 6849"/>
              <a:gd name="T21" fmla="*/ 1023 h 6825"/>
              <a:gd name="T22" fmla="*/ 1600 w 6849"/>
              <a:gd name="T23" fmla="*/ 661 h 6825"/>
              <a:gd name="T24" fmla="*/ 685 w 6849"/>
              <a:gd name="T25" fmla="*/ 1314 h 6825"/>
              <a:gd name="T26" fmla="*/ 1154 w 6849"/>
              <a:gd name="T27" fmla="*/ 2291 h 6825"/>
              <a:gd name="T28" fmla="*/ 186 w 6849"/>
              <a:gd name="T29" fmla="*/ 2746 h 6825"/>
              <a:gd name="T30" fmla="*/ 0 w 6849"/>
              <a:gd name="T31" fmla="*/ 3856 h 6825"/>
              <a:gd name="T32" fmla="*/ 1024 w 6849"/>
              <a:gd name="T33" fmla="*/ 4214 h 6825"/>
              <a:gd name="T34" fmla="*/ 661 w 6849"/>
              <a:gd name="T35" fmla="*/ 5222 h 6825"/>
              <a:gd name="T36" fmla="*/ 1314 w 6849"/>
              <a:gd name="T37" fmla="*/ 6137 h 6825"/>
              <a:gd name="T38" fmla="*/ 2291 w 6849"/>
              <a:gd name="T39" fmla="*/ 5668 h 6825"/>
              <a:gd name="T40" fmla="*/ 2747 w 6849"/>
              <a:gd name="T41" fmla="*/ 6636 h 6825"/>
              <a:gd name="T42" fmla="*/ 3856 w 6849"/>
              <a:gd name="T43" fmla="*/ 6822 h 6825"/>
              <a:gd name="T44" fmla="*/ 4216 w 6849"/>
              <a:gd name="T45" fmla="*/ 5799 h 6825"/>
              <a:gd name="T46" fmla="*/ 4559 w 6849"/>
              <a:gd name="T47" fmla="*/ 6131 h 6825"/>
              <a:gd name="T48" fmla="*/ 6211 w 6849"/>
              <a:gd name="T49" fmla="*/ 6525 h 6825"/>
              <a:gd name="T50" fmla="*/ 6604 w 6849"/>
              <a:gd name="T51" fmla="*/ 6825 h 6825"/>
              <a:gd name="T52" fmla="*/ 6761 w 6849"/>
              <a:gd name="T53" fmla="*/ 6445 h 6825"/>
              <a:gd name="T54" fmla="*/ 4251 w 6849"/>
              <a:gd name="T55" fmla="*/ 4250 h 6825"/>
              <a:gd name="T56" fmla="*/ 3411 w 6849"/>
              <a:gd name="T57" fmla="*/ 4597 h 6825"/>
              <a:gd name="T58" fmla="*/ 3411 w 6849"/>
              <a:gd name="T59" fmla="*/ 2224 h 6825"/>
              <a:gd name="T60" fmla="*/ 4257 w 6849"/>
              <a:gd name="T61" fmla="*/ 4244 h 6825"/>
              <a:gd name="T62" fmla="*/ 5280 w 6849"/>
              <a:gd name="T63" fmla="*/ 5280 h 6825"/>
              <a:gd name="T64" fmla="*/ 5793 w 6849"/>
              <a:gd name="T65" fmla="*/ 6106 h 6825"/>
              <a:gd name="T66" fmla="*/ 4599 w 6849"/>
              <a:gd name="T67" fmla="*/ 4599 h 6825"/>
              <a:gd name="T68" fmla="*/ 6106 w 6849"/>
              <a:gd name="T69" fmla="*/ 5790 h 68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6849" h="6825">
                <a:moveTo>
                  <a:pt x="6761" y="6445"/>
                </a:moveTo>
                <a:lnTo>
                  <a:pt x="6525" y="6210"/>
                </a:lnTo>
                <a:cubicBezTo>
                  <a:pt x="6566" y="5897"/>
                  <a:pt x="6623" y="5049"/>
                  <a:pt x="6132" y="4559"/>
                </a:cubicBezTo>
                <a:cubicBezTo>
                  <a:pt x="6031" y="4457"/>
                  <a:pt x="5906" y="4375"/>
                  <a:pt x="5764" y="4309"/>
                </a:cubicBezTo>
                <a:cubicBezTo>
                  <a:pt x="5776" y="4277"/>
                  <a:pt x="5788" y="4246"/>
                  <a:pt x="5799" y="4214"/>
                </a:cubicBezTo>
                <a:lnTo>
                  <a:pt x="6636" y="4075"/>
                </a:lnTo>
                <a:cubicBezTo>
                  <a:pt x="6744" y="4057"/>
                  <a:pt x="6822" y="3965"/>
                  <a:pt x="6822" y="3856"/>
                </a:cubicBezTo>
                <a:lnTo>
                  <a:pt x="6822" y="2966"/>
                </a:lnTo>
                <a:cubicBezTo>
                  <a:pt x="6822" y="2857"/>
                  <a:pt x="6743" y="2764"/>
                  <a:pt x="6636" y="2746"/>
                </a:cubicBezTo>
                <a:lnTo>
                  <a:pt x="5799" y="2607"/>
                </a:lnTo>
                <a:cubicBezTo>
                  <a:pt x="5763" y="2497"/>
                  <a:pt x="5719" y="2391"/>
                  <a:pt x="5669" y="2290"/>
                </a:cubicBezTo>
                <a:lnTo>
                  <a:pt x="6162" y="1600"/>
                </a:lnTo>
                <a:cubicBezTo>
                  <a:pt x="6226" y="1512"/>
                  <a:pt x="6215" y="1390"/>
                  <a:pt x="6138" y="1313"/>
                </a:cubicBezTo>
                <a:lnTo>
                  <a:pt x="5508" y="685"/>
                </a:lnTo>
                <a:cubicBezTo>
                  <a:pt x="5431" y="608"/>
                  <a:pt x="5310" y="598"/>
                  <a:pt x="5222" y="661"/>
                </a:cubicBezTo>
                <a:lnTo>
                  <a:pt x="4531" y="1154"/>
                </a:lnTo>
                <a:cubicBezTo>
                  <a:pt x="4430" y="1103"/>
                  <a:pt x="4324" y="1060"/>
                  <a:pt x="4216" y="1023"/>
                </a:cubicBezTo>
                <a:lnTo>
                  <a:pt x="4075" y="185"/>
                </a:lnTo>
                <a:cubicBezTo>
                  <a:pt x="4057" y="78"/>
                  <a:pt x="3965" y="0"/>
                  <a:pt x="3856" y="0"/>
                </a:cubicBezTo>
                <a:lnTo>
                  <a:pt x="2966" y="0"/>
                </a:lnTo>
                <a:cubicBezTo>
                  <a:pt x="2857" y="0"/>
                  <a:pt x="2765" y="78"/>
                  <a:pt x="2747" y="186"/>
                </a:cubicBezTo>
                <a:lnTo>
                  <a:pt x="2608" y="1023"/>
                </a:lnTo>
                <a:cubicBezTo>
                  <a:pt x="2500" y="1059"/>
                  <a:pt x="2394" y="1103"/>
                  <a:pt x="2291" y="1154"/>
                </a:cubicBezTo>
                <a:lnTo>
                  <a:pt x="1600" y="661"/>
                </a:lnTo>
                <a:cubicBezTo>
                  <a:pt x="1512" y="598"/>
                  <a:pt x="1391" y="608"/>
                  <a:pt x="1314" y="685"/>
                </a:cubicBezTo>
                <a:lnTo>
                  <a:pt x="685" y="1314"/>
                </a:lnTo>
                <a:cubicBezTo>
                  <a:pt x="608" y="1391"/>
                  <a:pt x="598" y="1512"/>
                  <a:pt x="661" y="1600"/>
                </a:cubicBezTo>
                <a:lnTo>
                  <a:pt x="1154" y="2291"/>
                </a:lnTo>
                <a:cubicBezTo>
                  <a:pt x="1103" y="2393"/>
                  <a:pt x="1060" y="2499"/>
                  <a:pt x="1024" y="2608"/>
                </a:cubicBezTo>
                <a:lnTo>
                  <a:pt x="186" y="2746"/>
                </a:lnTo>
                <a:cubicBezTo>
                  <a:pt x="79" y="2764"/>
                  <a:pt x="0" y="2857"/>
                  <a:pt x="0" y="2966"/>
                </a:cubicBezTo>
                <a:lnTo>
                  <a:pt x="0" y="3856"/>
                </a:lnTo>
                <a:cubicBezTo>
                  <a:pt x="0" y="3965"/>
                  <a:pt x="79" y="4057"/>
                  <a:pt x="186" y="4075"/>
                </a:cubicBezTo>
                <a:lnTo>
                  <a:pt x="1024" y="4214"/>
                </a:lnTo>
                <a:cubicBezTo>
                  <a:pt x="1060" y="4322"/>
                  <a:pt x="1103" y="4428"/>
                  <a:pt x="1154" y="4531"/>
                </a:cubicBezTo>
                <a:lnTo>
                  <a:pt x="661" y="5222"/>
                </a:lnTo>
                <a:cubicBezTo>
                  <a:pt x="598" y="5310"/>
                  <a:pt x="608" y="5431"/>
                  <a:pt x="685" y="5508"/>
                </a:cubicBezTo>
                <a:lnTo>
                  <a:pt x="1314" y="6137"/>
                </a:lnTo>
                <a:cubicBezTo>
                  <a:pt x="1391" y="6214"/>
                  <a:pt x="1512" y="6224"/>
                  <a:pt x="1600" y="6161"/>
                </a:cubicBezTo>
                <a:lnTo>
                  <a:pt x="2291" y="5668"/>
                </a:lnTo>
                <a:cubicBezTo>
                  <a:pt x="2394" y="5719"/>
                  <a:pt x="2500" y="5762"/>
                  <a:pt x="2608" y="5799"/>
                </a:cubicBezTo>
                <a:lnTo>
                  <a:pt x="2747" y="6636"/>
                </a:lnTo>
                <a:cubicBezTo>
                  <a:pt x="2765" y="6743"/>
                  <a:pt x="2857" y="6822"/>
                  <a:pt x="2966" y="6822"/>
                </a:cubicBezTo>
                <a:lnTo>
                  <a:pt x="3856" y="6822"/>
                </a:lnTo>
                <a:cubicBezTo>
                  <a:pt x="3965" y="6822"/>
                  <a:pt x="4057" y="6743"/>
                  <a:pt x="4075" y="6636"/>
                </a:cubicBezTo>
                <a:lnTo>
                  <a:pt x="4216" y="5799"/>
                </a:lnTo>
                <a:cubicBezTo>
                  <a:pt x="4247" y="5788"/>
                  <a:pt x="4278" y="5775"/>
                  <a:pt x="4309" y="5764"/>
                </a:cubicBezTo>
                <a:cubicBezTo>
                  <a:pt x="4375" y="5906"/>
                  <a:pt x="4458" y="6031"/>
                  <a:pt x="4559" y="6131"/>
                </a:cubicBezTo>
                <a:cubicBezTo>
                  <a:pt x="4903" y="6476"/>
                  <a:pt x="5423" y="6551"/>
                  <a:pt x="5811" y="6551"/>
                </a:cubicBezTo>
                <a:cubicBezTo>
                  <a:pt x="5977" y="6551"/>
                  <a:pt x="6117" y="6537"/>
                  <a:pt x="6211" y="6525"/>
                </a:cubicBezTo>
                <a:lnTo>
                  <a:pt x="6447" y="6760"/>
                </a:lnTo>
                <a:cubicBezTo>
                  <a:pt x="6491" y="6803"/>
                  <a:pt x="6547" y="6825"/>
                  <a:pt x="6604" y="6825"/>
                </a:cubicBezTo>
                <a:cubicBezTo>
                  <a:pt x="6661" y="6825"/>
                  <a:pt x="6718" y="6803"/>
                  <a:pt x="6762" y="6759"/>
                </a:cubicBezTo>
                <a:cubicBezTo>
                  <a:pt x="6849" y="6672"/>
                  <a:pt x="6848" y="6531"/>
                  <a:pt x="6761" y="6445"/>
                </a:cubicBezTo>
                <a:close/>
                <a:moveTo>
                  <a:pt x="4257" y="4244"/>
                </a:moveTo>
                <a:cubicBezTo>
                  <a:pt x="4255" y="4246"/>
                  <a:pt x="4253" y="4248"/>
                  <a:pt x="4251" y="4250"/>
                </a:cubicBezTo>
                <a:cubicBezTo>
                  <a:pt x="4249" y="4252"/>
                  <a:pt x="4246" y="4254"/>
                  <a:pt x="4244" y="4256"/>
                </a:cubicBezTo>
                <a:cubicBezTo>
                  <a:pt x="4021" y="4476"/>
                  <a:pt x="3725" y="4597"/>
                  <a:pt x="3411" y="4597"/>
                </a:cubicBezTo>
                <a:cubicBezTo>
                  <a:pt x="2757" y="4597"/>
                  <a:pt x="2225" y="4065"/>
                  <a:pt x="2225" y="3411"/>
                </a:cubicBezTo>
                <a:cubicBezTo>
                  <a:pt x="2225" y="2757"/>
                  <a:pt x="2757" y="2224"/>
                  <a:pt x="3411" y="2224"/>
                </a:cubicBezTo>
                <a:cubicBezTo>
                  <a:pt x="4065" y="2224"/>
                  <a:pt x="4598" y="2757"/>
                  <a:pt x="4598" y="3411"/>
                </a:cubicBezTo>
                <a:cubicBezTo>
                  <a:pt x="4598" y="3724"/>
                  <a:pt x="4476" y="4020"/>
                  <a:pt x="4257" y="4244"/>
                </a:cubicBezTo>
                <a:close/>
                <a:moveTo>
                  <a:pt x="5594" y="5279"/>
                </a:moveTo>
                <a:cubicBezTo>
                  <a:pt x="5507" y="5192"/>
                  <a:pt x="5366" y="5193"/>
                  <a:pt x="5280" y="5280"/>
                </a:cubicBezTo>
                <a:cubicBezTo>
                  <a:pt x="5193" y="5367"/>
                  <a:pt x="5193" y="5507"/>
                  <a:pt x="5280" y="5594"/>
                </a:cubicBezTo>
                <a:lnTo>
                  <a:pt x="5793" y="6106"/>
                </a:lnTo>
                <a:cubicBezTo>
                  <a:pt x="5223" y="6101"/>
                  <a:pt x="4801" y="5942"/>
                  <a:pt x="4649" y="5407"/>
                </a:cubicBezTo>
                <a:cubicBezTo>
                  <a:pt x="4577" y="5156"/>
                  <a:pt x="4571" y="4860"/>
                  <a:pt x="4599" y="4599"/>
                </a:cubicBezTo>
                <a:cubicBezTo>
                  <a:pt x="5000" y="4556"/>
                  <a:pt x="5534" y="4588"/>
                  <a:pt x="5817" y="4873"/>
                </a:cubicBezTo>
                <a:cubicBezTo>
                  <a:pt x="6040" y="5097"/>
                  <a:pt x="6103" y="5474"/>
                  <a:pt x="6106" y="5790"/>
                </a:cubicBezTo>
                <a:lnTo>
                  <a:pt x="5594" y="527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confont-1191-801548">
            <a:extLst>
              <a:ext uri="{FF2B5EF4-FFF2-40B4-BE49-F238E27FC236}">
                <a16:creationId xmlns:a16="http://schemas.microsoft.com/office/drawing/2014/main" id="{849F0877-F327-48F5-B4F1-1D1E8020C431}"/>
              </a:ext>
            </a:extLst>
          </p:cNvPr>
          <p:cNvSpPr/>
          <p:nvPr/>
        </p:nvSpPr>
        <p:spPr>
          <a:xfrm>
            <a:off x="9621663" y="5882854"/>
            <a:ext cx="524954" cy="609685"/>
          </a:xfrm>
          <a:custGeom>
            <a:avLst/>
            <a:gdLst>
              <a:gd name="T0" fmla="*/ 6232 w 6866"/>
              <a:gd name="T1" fmla="*/ 4805 h 7974"/>
              <a:gd name="T2" fmla="*/ 4119 w 6866"/>
              <a:gd name="T3" fmla="*/ 4805 h 7974"/>
              <a:gd name="T4" fmla="*/ 4119 w 6866"/>
              <a:gd name="T5" fmla="*/ 3855 h 7974"/>
              <a:gd name="T6" fmla="*/ 6232 w 6866"/>
              <a:gd name="T7" fmla="*/ 3855 h 7974"/>
              <a:gd name="T8" fmla="*/ 6866 w 6866"/>
              <a:gd name="T9" fmla="*/ 3274 h 7974"/>
              <a:gd name="T10" fmla="*/ 6232 w 6866"/>
              <a:gd name="T11" fmla="*/ 2693 h 7974"/>
              <a:gd name="T12" fmla="*/ 5176 w 6866"/>
              <a:gd name="T13" fmla="*/ 2693 h 7974"/>
              <a:gd name="T14" fmla="*/ 6232 w 6866"/>
              <a:gd name="T15" fmla="*/ 792 h 7974"/>
              <a:gd name="T16" fmla="*/ 5915 w 6866"/>
              <a:gd name="T17" fmla="*/ 105 h 7974"/>
              <a:gd name="T18" fmla="*/ 5070 w 6866"/>
              <a:gd name="T19" fmla="*/ 264 h 7974"/>
              <a:gd name="T20" fmla="*/ 3697 w 6866"/>
              <a:gd name="T21" fmla="*/ 2693 h 7974"/>
              <a:gd name="T22" fmla="*/ 3327 w 6866"/>
              <a:gd name="T23" fmla="*/ 2693 h 7974"/>
              <a:gd name="T24" fmla="*/ 3275 w 6866"/>
              <a:gd name="T25" fmla="*/ 2640 h 7974"/>
              <a:gd name="T26" fmla="*/ 2007 w 6866"/>
              <a:gd name="T27" fmla="*/ 316 h 7974"/>
              <a:gd name="T28" fmla="*/ 1162 w 6866"/>
              <a:gd name="T29" fmla="*/ 264 h 7974"/>
              <a:gd name="T30" fmla="*/ 845 w 6866"/>
              <a:gd name="T31" fmla="*/ 897 h 7974"/>
              <a:gd name="T32" fmla="*/ 1902 w 6866"/>
              <a:gd name="T33" fmla="*/ 2693 h 7974"/>
              <a:gd name="T34" fmla="*/ 634 w 6866"/>
              <a:gd name="T35" fmla="*/ 2693 h 7974"/>
              <a:gd name="T36" fmla="*/ 0 w 6866"/>
              <a:gd name="T37" fmla="*/ 3274 h 7974"/>
              <a:gd name="T38" fmla="*/ 634 w 6866"/>
              <a:gd name="T39" fmla="*/ 3855 h 7974"/>
              <a:gd name="T40" fmla="*/ 2746 w 6866"/>
              <a:gd name="T41" fmla="*/ 3855 h 7974"/>
              <a:gd name="T42" fmla="*/ 2746 w 6866"/>
              <a:gd name="T43" fmla="*/ 4805 h 7974"/>
              <a:gd name="T44" fmla="*/ 634 w 6866"/>
              <a:gd name="T45" fmla="*/ 4805 h 7974"/>
              <a:gd name="T46" fmla="*/ 0 w 6866"/>
              <a:gd name="T47" fmla="*/ 5333 h 7974"/>
              <a:gd name="T48" fmla="*/ 634 w 6866"/>
              <a:gd name="T49" fmla="*/ 5914 h 7974"/>
              <a:gd name="T50" fmla="*/ 2746 w 6866"/>
              <a:gd name="T51" fmla="*/ 5914 h 7974"/>
              <a:gd name="T52" fmla="*/ 2746 w 6866"/>
              <a:gd name="T53" fmla="*/ 7393 h 7974"/>
              <a:gd name="T54" fmla="*/ 3380 w 6866"/>
              <a:gd name="T55" fmla="*/ 7974 h 7974"/>
              <a:gd name="T56" fmla="*/ 3380 w 6866"/>
              <a:gd name="T57" fmla="*/ 7974 h 7974"/>
              <a:gd name="T58" fmla="*/ 4014 w 6866"/>
              <a:gd name="T59" fmla="*/ 7393 h 7974"/>
              <a:gd name="T60" fmla="*/ 4014 w 6866"/>
              <a:gd name="T61" fmla="*/ 5914 h 7974"/>
              <a:gd name="T62" fmla="*/ 6126 w 6866"/>
              <a:gd name="T63" fmla="*/ 5914 h 7974"/>
              <a:gd name="T64" fmla="*/ 6760 w 6866"/>
              <a:gd name="T65" fmla="*/ 5333 h 7974"/>
              <a:gd name="T66" fmla="*/ 6232 w 6866"/>
              <a:gd name="T67" fmla="*/ 4805 h 7974"/>
              <a:gd name="T68" fmla="*/ 6232 w 6866"/>
              <a:gd name="T69" fmla="*/ 4805 h 7974"/>
              <a:gd name="T70" fmla="*/ 6232 w 6866"/>
              <a:gd name="T71" fmla="*/ 4805 h 79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6866" h="7974">
                <a:moveTo>
                  <a:pt x="6232" y="4805"/>
                </a:moveTo>
                <a:lnTo>
                  <a:pt x="4119" y="4805"/>
                </a:lnTo>
                <a:lnTo>
                  <a:pt x="4119" y="3855"/>
                </a:lnTo>
                <a:lnTo>
                  <a:pt x="6232" y="3855"/>
                </a:lnTo>
                <a:cubicBezTo>
                  <a:pt x="6602" y="3855"/>
                  <a:pt x="6866" y="3591"/>
                  <a:pt x="6866" y="3274"/>
                </a:cubicBezTo>
                <a:cubicBezTo>
                  <a:pt x="6866" y="2957"/>
                  <a:pt x="6549" y="2693"/>
                  <a:pt x="6232" y="2693"/>
                </a:cubicBezTo>
                <a:lnTo>
                  <a:pt x="5176" y="2693"/>
                </a:lnTo>
                <a:lnTo>
                  <a:pt x="6232" y="792"/>
                </a:lnTo>
                <a:cubicBezTo>
                  <a:pt x="6390" y="580"/>
                  <a:pt x="6232" y="264"/>
                  <a:pt x="5915" y="105"/>
                </a:cubicBezTo>
                <a:cubicBezTo>
                  <a:pt x="5545" y="0"/>
                  <a:pt x="5176" y="52"/>
                  <a:pt x="5070" y="264"/>
                </a:cubicBezTo>
                <a:lnTo>
                  <a:pt x="3697" y="2693"/>
                </a:lnTo>
                <a:lnTo>
                  <a:pt x="3327" y="2693"/>
                </a:lnTo>
                <a:cubicBezTo>
                  <a:pt x="3327" y="2693"/>
                  <a:pt x="3327" y="2640"/>
                  <a:pt x="3275" y="2640"/>
                </a:cubicBezTo>
                <a:lnTo>
                  <a:pt x="2007" y="316"/>
                </a:lnTo>
                <a:cubicBezTo>
                  <a:pt x="1849" y="105"/>
                  <a:pt x="1479" y="105"/>
                  <a:pt x="1162" y="264"/>
                </a:cubicBezTo>
                <a:cubicBezTo>
                  <a:pt x="845" y="422"/>
                  <a:pt x="740" y="686"/>
                  <a:pt x="845" y="897"/>
                </a:cubicBezTo>
                <a:lnTo>
                  <a:pt x="1902" y="2693"/>
                </a:lnTo>
                <a:lnTo>
                  <a:pt x="634" y="2693"/>
                </a:lnTo>
                <a:cubicBezTo>
                  <a:pt x="317" y="2693"/>
                  <a:pt x="0" y="2957"/>
                  <a:pt x="0" y="3274"/>
                </a:cubicBezTo>
                <a:cubicBezTo>
                  <a:pt x="0" y="3591"/>
                  <a:pt x="317" y="3855"/>
                  <a:pt x="634" y="3855"/>
                </a:cubicBezTo>
                <a:lnTo>
                  <a:pt x="2746" y="3855"/>
                </a:lnTo>
                <a:lnTo>
                  <a:pt x="2746" y="4805"/>
                </a:lnTo>
                <a:lnTo>
                  <a:pt x="634" y="4805"/>
                </a:lnTo>
                <a:cubicBezTo>
                  <a:pt x="317" y="4805"/>
                  <a:pt x="0" y="5016"/>
                  <a:pt x="0" y="5333"/>
                </a:cubicBezTo>
                <a:cubicBezTo>
                  <a:pt x="0" y="5650"/>
                  <a:pt x="317" y="5914"/>
                  <a:pt x="634" y="5914"/>
                </a:cubicBezTo>
                <a:lnTo>
                  <a:pt x="2746" y="5914"/>
                </a:lnTo>
                <a:lnTo>
                  <a:pt x="2746" y="7393"/>
                </a:lnTo>
                <a:cubicBezTo>
                  <a:pt x="2746" y="7710"/>
                  <a:pt x="3063" y="7974"/>
                  <a:pt x="3380" y="7974"/>
                </a:cubicBezTo>
                <a:lnTo>
                  <a:pt x="3380" y="7974"/>
                </a:lnTo>
                <a:cubicBezTo>
                  <a:pt x="3750" y="7974"/>
                  <a:pt x="4014" y="7710"/>
                  <a:pt x="4014" y="7393"/>
                </a:cubicBezTo>
                <a:lnTo>
                  <a:pt x="4014" y="5914"/>
                </a:lnTo>
                <a:lnTo>
                  <a:pt x="6126" y="5914"/>
                </a:lnTo>
                <a:cubicBezTo>
                  <a:pt x="6496" y="5914"/>
                  <a:pt x="6760" y="5650"/>
                  <a:pt x="6760" y="5333"/>
                </a:cubicBezTo>
                <a:cubicBezTo>
                  <a:pt x="6866" y="5016"/>
                  <a:pt x="6549" y="4805"/>
                  <a:pt x="6232" y="4805"/>
                </a:cubicBezTo>
                <a:lnTo>
                  <a:pt x="6232" y="4805"/>
                </a:lnTo>
                <a:lnTo>
                  <a:pt x="6232" y="480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confont-11920-5700803">
            <a:extLst>
              <a:ext uri="{FF2B5EF4-FFF2-40B4-BE49-F238E27FC236}">
                <a16:creationId xmlns:a16="http://schemas.microsoft.com/office/drawing/2014/main" id="{5572130A-4A86-4513-AE8D-FF9738F2FFBC}"/>
              </a:ext>
            </a:extLst>
          </p:cNvPr>
          <p:cNvSpPr/>
          <p:nvPr/>
        </p:nvSpPr>
        <p:spPr>
          <a:xfrm>
            <a:off x="11001536" y="1798335"/>
            <a:ext cx="609685" cy="609685"/>
          </a:xfrm>
          <a:custGeom>
            <a:avLst/>
            <a:gdLst>
              <a:gd name="T0" fmla="*/ 0 w 11200"/>
              <a:gd name="T1" fmla="*/ 0 h 11200"/>
              <a:gd name="T2" fmla="*/ 4800 w 11200"/>
              <a:gd name="T3" fmla="*/ 0 h 11200"/>
              <a:gd name="T4" fmla="*/ 4800 w 11200"/>
              <a:gd name="T5" fmla="*/ 4800 h 11200"/>
              <a:gd name="T6" fmla="*/ 0 w 11200"/>
              <a:gd name="T7" fmla="*/ 4800 h 11200"/>
              <a:gd name="T8" fmla="*/ 0 w 11200"/>
              <a:gd name="T9" fmla="*/ 0 h 11200"/>
              <a:gd name="T10" fmla="*/ 0 w 11200"/>
              <a:gd name="T11" fmla="*/ 6400 h 11200"/>
              <a:gd name="T12" fmla="*/ 4800 w 11200"/>
              <a:gd name="T13" fmla="*/ 6400 h 11200"/>
              <a:gd name="T14" fmla="*/ 4800 w 11200"/>
              <a:gd name="T15" fmla="*/ 11200 h 11200"/>
              <a:gd name="T16" fmla="*/ 0 w 11200"/>
              <a:gd name="T17" fmla="*/ 11200 h 11200"/>
              <a:gd name="T18" fmla="*/ 0 w 11200"/>
              <a:gd name="T19" fmla="*/ 6400 h 11200"/>
              <a:gd name="T20" fmla="*/ 6400 w 11200"/>
              <a:gd name="T21" fmla="*/ 6400 h 11200"/>
              <a:gd name="T22" fmla="*/ 11200 w 11200"/>
              <a:gd name="T23" fmla="*/ 6400 h 11200"/>
              <a:gd name="T24" fmla="*/ 11200 w 11200"/>
              <a:gd name="T25" fmla="*/ 11200 h 11200"/>
              <a:gd name="T26" fmla="*/ 6400 w 11200"/>
              <a:gd name="T27" fmla="*/ 11200 h 11200"/>
              <a:gd name="T28" fmla="*/ 6400 w 11200"/>
              <a:gd name="T29" fmla="*/ 6400 h 11200"/>
              <a:gd name="T30" fmla="*/ 8800 w 11200"/>
              <a:gd name="T31" fmla="*/ 4800 h 11200"/>
              <a:gd name="T32" fmla="*/ 11200 w 11200"/>
              <a:gd name="T33" fmla="*/ 2400 h 11200"/>
              <a:gd name="T34" fmla="*/ 8800 w 11200"/>
              <a:gd name="T35" fmla="*/ 0 h 11200"/>
              <a:gd name="T36" fmla="*/ 6400 w 11200"/>
              <a:gd name="T37" fmla="*/ 2400 h 11200"/>
              <a:gd name="T38" fmla="*/ 8800 w 11200"/>
              <a:gd name="T39" fmla="*/ 4800 h 11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1200" h="11200">
                <a:moveTo>
                  <a:pt x="0" y="0"/>
                </a:moveTo>
                <a:lnTo>
                  <a:pt x="4800" y="0"/>
                </a:lnTo>
                <a:lnTo>
                  <a:pt x="4800" y="4800"/>
                </a:lnTo>
                <a:lnTo>
                  <a:pt x="0" y="4800"/>
                </a:lnTo>
                <a:lnTo>
                  <a:pt x="0" y="0"/>
                </a:lnTo>
                <a:close/>
                <a:moveTo>
                  <a:pt x="0" y="6400"/>
                </a:moveTo>
                <a:lnTo>
                  <a:pt x="4800" y="6400"/>
                </a:lnTo>
                <a:lnTo>
                  <a:pt x="4800" y="11200"/>
                </a:lnTo>
                <a:lnTo>
                  <a:pt x="0" y="11200"/>
                </a:lnTo>
                <a:lnTo>
                  <a:pt x="0" y="6400"/>
                </a:lnTo>
                <a:close/>
                <a:moveTo>
                  <a:pt x="6400" y="6400"/>
                </a:moveTo>
                <a:lnTo>
                  <a:pt x="11200" y="6400"/>
                </a:lnTo>
                <a:lnTo>
                  <a:pt x="11200" y="11200"/>
                </a:lnTo>
                <a:lnTo>
                  <a:pt x="6400" y="11200"/>
                </a:lnTo>
                <a:lnTo>
                  <a:pt x="6400" y="6400"/>
                </a:lnTo>
                <a:close/>
                <a:moveTo>
                  <a:pt x="8800" y="4800"/>
                </a:moveTo>
                <a:cubicBezTo>
                  <a:pt x="10125" y="4800"/>
                  <a:pt x="11200" y="3725"/>
                  <a:pt x="11200" y="2400"/>
                </a:cubicBezTo>
                <a:cubicBezTo>
                  <a:pt x="11200" y="1075"/>
                  <a:pt x="10125" y="0"/>
                  <a:pt x="8800" y="0"/>
                </a:cubicBezTo>
                <a:cubicBezTo>
                  <a:pt x="7475" y="0"/>
                  <a:pt x="6400" y="1075"/>
                  <a:pt x="6400" y="2400"/>
                </a:cubicBezTo>
                <a:cubicBezTo>
                  <a:pt x="6400" y="3725"/>
                  <a:pt x="7475" y="4800"/>
                  <a:pt x="8800" y="48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confont-10810-4656566">
            <a:extLst>
              <a:ext uri="{FF2B5EF4-FFF2-40B4-BE49-F238E27FC236}">
                <a16:creationId xmlns:a16="http://schemas.microsoft.com/office/drawing/2014/main" id="{5702D95D-D6ED-4A4D-8495-D004B62C7E87}"/>
              </a:ext>
            </a:extLst>
          </p:cNvPr>
          <p:cNvSpPr/>
          <p:nvPr/>
        </p:nvSpPr>
        <p:spPr>
          <a:xfrm>
            <a:off x="9402513" y="1763698"/>
            <a:ext cx="609685" cy="606920"/>
          </a:xfrm>
          <a:custGeom>
            <a:avLst/>
            <a:gdLst>
              <a:gd name="T0" fmla="*/ 12500 w 12859"/>
              <a:gd name="T1" fmla="*/ 4423 h 12800"/>
              <a:gd name="T2" fmla="*/ 11372 w 12859"/>
              <a:gd name="T3" fmla="*/ 3895 h 12800"/>
              <a:gd name="T4" fmla="*/ 8579 w 12859"/>
              <a:gd name="T5" fmla="*/ 3895 h 12800"/>
              <a:gd name="T6" fmla="*/ 8653 w 12859"/>
              <a:gd name="T7" fmla="*/ 1299 h 12800"/>
              <a:gd name="T8" fmla="*/ 8569 w 12859"/>
              <a:gd name="T9" fmla="*/ 1114 h 12800"/>
              <a:gd name="T10" fmla="*/ 7043 w 12859"/>
              <a:gd name="T11" fmla="*/ 0 h 12800"/>
              <a:gd name="T12" fmla="*/ 5427 w 12859"/>
              <a:gd name="T13" fmla="*/ 1578 h 12800"/>
              <a:gd name="T14" fmla="*/ 5419 w 12859"/>
              <a:gd name="T15" fmla="*/ 1578 h 12800"/>
              <a:gd name="T16" fmla="*/ 5419 w 12859"/>
              <a:gd name="T17" fmla="*/ 1948 h 12800"/>
              <a:gd name="T18" fmla="*/ 4775 w 12859"/>
              <a:gd name="T19" fmla="*/ 3399 h 12800"/>
              <a:gd name="T20" fmla="*/ 3792 w 12859"/>
              <a:gd name="T21" fmla="*/ 3867 h 12800"/>
              <a:gd name="T22" fmla="*/ 3792 w 12859"/>
              <a:gd name="T23" fmla="*/ 12800 h 12800"/>
              <a:gd name="T24" fmla="*/ 10297 w 12859"/>
              <a:gd name="T25" fmla="*/ 12800 h 12800"/>
              <a:gd name="T26" fmla="*/ 11480 w 12859"/>
              <a:gd name="T27" fmla="*/ 11812 h 12800"/>
              <a:gd name="T28" fmla="*/ 12765 w 12859"/>
              <a:gd name="T29" fmla="*/ 5652 h 12800"/>
              <a:gd name="T30" fmla="*/ 12500 w 12859"/>
              <a:gd name="T31" fmla="*/ 4423 h 12800"/>
              <a:gd name="T32" fmla="*/ 1087 w 12859"/>
              <a:gd name="T33" fmla="*/ 3895 h 12800"/>
              <a:gd name="T34" fmla="*/ 0 w 12859"/>
              <a:gd name="T35" fmla="*/ 5013 h 12800"/>
              <a:gd name="T36" fmla="*/ 0 w 12859"/>
              <a:gd name="T37" fmla="*/ 11683 h 12800"/>
              <a:gd name="T38" fmla="*/ 1081 w 12859"/>
              <a:gd name="T39" fmla="*/ 12800 h 12800"/>
              <a:gd name="T40" fmla="*/ 2709 w 12859"/>
              <a:gd name="T41" fmla="*/ 12800 h 12800"/>
              <a:gd name="T42" fmla="*/ 2709 w 12859"/>
              <a:gd name="T43" fmla="*/ 3895 h 12800"/>
              <a:gd name="T44" fmla="*/ 1087 w 12859"/>
              <a:gd name="T45" fmla="*/ 389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2859" h="12800">
                <a:moveTo>
                  <a:pt x="12500" y="4423"/>
                </a:moveTo>
                <a:cubicBezTo>
                  <a:pt x="12225" y="4083"/>
                  <a:pt x="11809" y="3888"/>
                  <a:pt x="11372" y="3895"/>
                </a:cubicBezTo>
                <a:lnTo>
                  <a:pt x="8579" y="3895"/>
                </a:lnTo>
                <a:cubicBezTo>
                  <a:pt x="8971" y="2726"/>
                  <a:pt x="8670" y="1374"/>
                  <a:pt x="8653" y="1299"/>
                </a:cubicBezTo>
                <a:cubicBezTo>
                  <a:pt x="8637" y="1232"/>
                  <a:pt x="8608" y="1170"/>
                  <a:pt x="8569" y="1114"/>
                </a:cubicBezTo>
                <a:cubicBezTo>
                  <a:pt x="8351" y="455"/>
                  <a:pt x="7738" y="7"/>
                  <a:pt x="7043" y="0"/>
                </a:cubicBezTo>
                <a:cubicBezTo>
                  <a:pt x="6182" y="3"/>
                  <a:pt x="5473" y="695"/>
                  <a:pt x="5427" y="1578"/>
                </a:cubicBezTo>
                <a:lnTo>
                  <a:pt x="5419" y="1578"/>
                </a:lnTo>
                <a:lnTo>
                  <a:pt x="5419" y="1948"/>
                </a:lnTo>
                <a:cubicBezTo>
                  <a:pt x="5418" y="2501"/>
                  <a:pt x="5185" y="3028"/>
                  <a:pt x="4775" y="3399"/>
                </a:cubicBezTo>
                <a:cubicBezTo>
                  <a:pt x="4504" y="3645"/>
                  <a:pt x="4167" y="3812"/>
                  <a:pt x="3792" y="3867"/>
                </a:cubicBezTo>
                <a:lnTo>
                  <a:pt x="3792" y="12800"/>
                </a:lnTo>
                <a:lnTo>
                  <a:pt x="10297" y="12800"/>
                </a:lnTo>
                <a:cubicBezTo>
                  <a:pt x="10845" y="12800"/>
                  <a:pt x="11364" y="12366"/>
                  <a:pt x="11480" y="11812"/>
                </a:cubicBezTo>
                <a:lnTo>
                  <a:pt x="12765" y="5652"/>
                </a:lnTo>
                <a:cubicBezTo>
                  <a:pt x="12859" y="5204"/>
                  <a:pt x="12762" y="4756"/>
                  <a:pt x="12500" y="4423"/>
                </a:cubicBezTo>
                <a:close/>
                <a:moveTo>
                  <a:pt x="1087" y="3895"/>
                </a:moveTo>
                <a:cubicBezTo>
                  <a:pt x="486" y="3895"/>
                  <a:pt x="0" y="4396"/>
                  <a:pt x="0" y="5013"/>
                </a:cubicBezTo>
                <a:lnTo>
                  <a:pt x="0" y="11683"/>
                </a:lnTo>
                <a:cubicBezTo>
                  <a:pt x="0" y="12298"/>
                  <a:pt x="485" y="12800"/>
                  <a:pt x="1081" y="12800"/>
                </a:cubicBezTo>
                <a:lnTo>
                  <a:pt x="2709" y="12800"/>
                </a:lnTo>
                <a:lnTo>
                  <a:pt x="2709" y="3895"/>
                </a:lnTo>
                <a:lnTo>
                  <a:pt x="1087" y="389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confont-1141-850539">
            <a:extLst>
              <a:ext uri="{FF2B5EF4-FFF2-40B4-BE49-F238E27FC236}">
                <a16:creationId xmlns:a16="http://schemas.microsoft.com/office/drawing/2014/main" id="{8F68A860-F035-43D7-A528-B01027BFBC4B}"/>
              </a:ext>
            </a:extLst>
          </p:cNvPr>
          <p:cNvSpPr/>
          <p:nvPr/>
        </p:nvSpPr>
        <p:spPr>
          <a:xfrm>
            <a:off x="7546839" y="1783477"/>
            <a:ext cx="609685" cy="609685"/>
          </a:xfrm>
          <a:custGeom>
            <a:avLst/>
            <a:gdLst>
              <a:gd name="T0" fmla="*/ 12426 w 12895"/>
              <a:gd name="T1" fmla="*/ 12426 h 12895"/>
              <a:gd name="T2" fmla="*/ 10730 w 12895"/>
              <a:gd name="T3" fmla="*/ 12426 h 12895"/>
              <a:gd name="T4" fmla="*/ 7917 w 12895"/>
              <a:gd name="T5" fmla="*/ 9614 h 12895"/>
              <a:gd name="T6" fmla="*/ 5200 w 12895"/>
              <a:gd name="T7" fmla="*/ 10400 h 12895"/>
              <a:gd name="T8" fmla="*/ 0 w 12895"/>
              <a:gd name="T9" fmla="*/ 5200 h 12895"/>
              <a:gd name="T10" fmla="*/ 5200 w 12895"/>
              <a:gd name="T11" fmla="*/ 0 h 12895"/>
              <a:gd name="T12" fmla="*/ 10400 w 12895"/>
              <a:gd name="T13" fmla="*/ 5200 h 12895"/>
              <a:gd name="T14" fmla="*/ 9615 w 12895"/>
              <a:gd name="T15" fmla="*/ 7918 h 12895"/>
              <a:gd name="T16" fmla="*/ 12427 w 12895"/>
              <a:gd name="T17" fmla="*/ 10730 h 12895"/>
              <a:gd name="T18" fmla="*/ 12426 w 12895"/>
              <a:gd name="T19" fmla="*/ 12426 h 12895"/>
              <a:gd name="T20" fmla="*/ 5200 w 12895"/>
              <a:gd name="T21" fmla="*/ 1600 h 12895"/>
              <a:gd name="T22" fmla="*/ 1600 w 12895"/>
              <a:gd name="T23" fmla="*/ 5200 h 12895"/>
              <a:gd name="T24" fmla="*/ 5200 w 12895"/>
              <a:gd name="T25" fmla="*/ 8800 h 12895"/>
              <a:gd name="T26" fmla="*/ 8800 w 12895"/>
              <a:gd name="T27" fmla="*/ 5200 h 12895"/>
              <a:gd name="T28" fmla="*/ 5200 w 12895"/>
              <a:gd name="T29" fmla="*/ 1600 h 12895"/>
              <a:gd name="T30" fmla="*/ 5600 w 12895"/>
              <a:gd name="T31" fmla="*/ 7200 h 12895"/>
              <a:gd name="T32" fmla="*/ 4800 w 12895"/>
              <a:gd name="T33" fmla="*/ 7200 h 12895"/>
              <a:gd name="T34" fmla="*/ 4800 w 12895"/>
              <a:gd name="T35" fmla="*/ 5600 h 12895"/>
              <a:gd name="T36" fmla="*/ 3200 w 12895"/>
              <a:gd name="T37" fmla="*/ 5600 h 12895"/>
              <a:gd name="T38" fmla="*/ 3200 w 12895"/>
              <a:gd name="T39" fmla="*/ 4800 h 12895"/>
              <a:gd name="T40" fmla="*/ 4800 w 12895"/>
              <a:gd name="T41" fmla="*/ 4800 h 12895"/>
              <a:gd name="T42" fmla="*/ 4800 w 12895"/>
              <a:gd name="T43" fmla="*/ 3200 h 12895"/>
              <a:gd name="T44" fmla="*/ 5600 w 12895"/>
              <a:gd name="T45" fmla="*/ 3200 h 12895"/>
              <a:gd name="T46" fmla="*/ 5600 w 12895"/>
              <a:gd name="T47" fmla="*/ 4800 h 12895"/>
              <a:gd name="T48" fmla="*/ 7200 w 12895"/>
              <a:gd name="T49" fmla="*/ 4800 h 12895"/>
              <a:gd name="T50" fmla="*/ 7200 w 12895"/>
              <a:gd name="T51" fmla="*/ 5600 h 12895"/>
              <a:gd name="T52" fmla="*/ 5600 w 12895"/>
              <a:gd name="T53" fmla="*/ 5600 h 12895"/>
              <a:gd name="T54" fmla="*/ 5600 w 12895"/>
              <a:gd name="T55" fmla="*/ 7200 h 128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2895" h="12895">
                <a:moveTo>
                  <a:pt x="12426" y="12426"/>
                </a:moveTo>
                <a:cubicBezTo>
                  <a:pt x="11958" y="12895"/>
                  <a:pt x="11198" y="12895"/>
                  <a:pt x="10730" y="12426"/>
                </a:cubicBezTo>
                <a:lnTo>
                  <a:pt x="7917" y="9614"/>
                </a:lnTo>
                <a:cubicBezTo>
                  <a:pt x="7125" y="10104"/>
                  <a:pt x="6200" y="10400"/>
                  <a:pt x="5200" y="10400"/>
                </a:cubicBezTo>
                <a:cubicBezTo>
                  <a:pt x="2328" y="10400"/>
                  <a:pt x="0" y="8072"/>
                  <a:pt x="0" y="5200"/>
                </a:cubicBezTo>
                <a:cubicBezTo>
                  <a:pt x="0" y="2328"/>
                  <a:pt x="2328" y="0"/>
                  <a:pt x="5200" y="0"/>
                </a:cubicBezTo>
                <a:cubicBezTo>
                  <a:pt x="8072" y="0"/>
                  <a:pt x="10400" y="2328"/>
                  <a:pt x="10400" y="5200"/>
                </a:cubicBezTo>
                <a:cubicBezTo>
                  <a:pt x="10400" y="6200"/>
                  <a:pt x="10104" y="7125"/>
                  <a:pt x="9615" y="7918"/>
                </a:cubicBezTo>
                <a:lnTo>
                  <a:pt x="12427" y="10730"/>
                </a:lnTo>
                <a:cubicBezTo>
                  <a:pt x="12895" y="11198"/>
                  <a:pt x="12895" y="11958"/>
                  <a:pt x="12426" y="12426"/>
                </a:cubicBezTo>
                <a:close/>
                <a:moveTo>
                  <a:pt x="5200" y="1600"/>
                </a:moveTo>
                <a:cubicBezTo>
                  <a:pt x="3212" y="1600"/>
                  <a:pt x="1600" y="3212"/>
                  <a:pt x="1600" y="5200"/>
                </a:cubicBezTo>
                <a:cubicBezTo>
                  <a:pt x="1600" y="7188"/>
                  <a:pt x="3212" y="8800"/>
                  <a:pt x="5200" y="8800"/>
                </a:cubicBezTo>
                <a:cubicBezTo>
                  <a:pt x="7188" y="8800"/>
                  <a:pt x="8800" y="7188"/>
                  <a:pt x="8800" y="5200"/>
                </a:cubicBezTo>
                <a:cubicBezTo>
                  <a:pt x="8800" y="3212"/>
                  <a:pt x="7188" y="1600"/>
                  <a:pt x="5200" y="1600"/>
                </a:cubicBezTo>
                <a:close/>
                <a:moveTo>
                  <a:pt x="5600" y="7200"/>
                </a:moveTo>
                <a:lnTo>
                  <a:pt x="4800" y="7200"/>
                </a:lnTo>
                <a:lnTo>
                  <a:pt x="4800" y="5600"/>
                </a:lnTo>
                <a:lnTo>
                  <a:pt x="3200" y="5600"/>
                </a:lnTo>
                <a:lnTo>
                  <a:pt x="3200" y="4800"/>
                </a:lnTo>
                <a:lnTo>
                  <a:pt x="4800" y="4800"/>
                </a:lnTo>
                <a:lnTo>
                  <a:pt x="4800" y="3200"/>
                </a:lnTo>
                <a:lnTo>
                  <a:pt x="5600" y="3200"/>
                </a:lnTo>
                <a:lnTo>
                  <a:pt x="5600" y="4800"/>
                </a:lnTo>
                <a:lnTo>
                  <a:pt x="7200" y="4800"/>
                </a:lnTo>
                <a:lnTo>
                  <a:pt x="7200" y="5600"/>
                </a:lnTo>
                <a:lnTo>
                  <a:pt x="5600" y="5600"/>
                </a:lnTo>
                <a:lnTo>
                  <a:pt x="5600" y="72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ick-mark_18442">
            <a:extLst>
              <a:ext uri="{FF2B5EF4-FFF2-40B4-BE49-F238E27FC236}">
                <a16:creationId xmlns:a16="http://schemas.microsoft.com/office/drawing/2014/main" id="{B47B97AA-3099-49AE-985B-DB26599571DA}"/>
              </a:ext>
            </a:extLst>
          </p:cNvPr>
          <p:cNvSpPr/>
          <p:nvPr/>
        </p:nvSpPr>
        <p:spPr>
          <a:xfrm>
            <a:off x="11131176" y="5947222"/>
            <a:ext cx="609685" cy="500940"/>
          </a:xfrm>
          <a:custGeom>
            <a:avLst/>
            <a:gdLst>
              <a:gd name="T0" fmla="*/ 5425 w 5701"/>
              <a:gd name="T1" fmla="*/ 189 h 4691"/>
              <a:gd name="T2" fmla="*/ 4677 w 5701"/>
              <a:gd name="T3" fmla="*/ 249 h 4691"/>
              <a:gd name="T4" fmla="*/ 2298 w 5701"/>
              <a:gd name="T5" fmla="*/ 3182 h 4691"/>
              <a:gd name="T6" fmla="*/ 1057 w 5701"/>
              <a:gd name="T7" fmla="*/ 1569 h 4691"/>
              <a:gd name="T8" fmla="*/ 286 w 5701"/>
              <a:gd name="T9" fmla="*/ 1468 h 4691"/>
              <a:gd name="T10" fmla="*/ 185 w 5701"/>
              <a:gd name="T11" fmla="*/ 2240 h 4691"/>
              <a:gd name="T12" fmla="*/ 1852 w 5701"/>
              <a:gd name="T13" fmla="*/ 4405 h 4691"/>
              <a:gd name="T14" fmla="*/ 2623 w 5701"/>
              <a:gd name="T15" fmla="*/ 4506 h 4691"/>
              <a:gd name="T16" fmla="*/ 2778 w 5701"/>
              <a:gd name="T17" fmla="*/ 4313 h 4691"/>
              <a:gd name="T18" fmla="*/ 5520 w 5701"/>
              <a:gd name="T19" fmla="*/ 933 h 4691"/>
              <a:gd name="T20" fmla="*/ 5425 w 5701"/>
              <a:gd name="T21" fmla="*/ 189 h 46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701" h="4691">
                <a:moveTo>
                  <a:pt x="5425" y="189"/>
                </a:moveTo>
                <a:cubicBezTo>
                  <a:pt x="5192" y="0"/>
                  <a:pt x="4858" y="27"/>
                  <a:pt x="4677" y="249"/>
                </a:cubicBezTo>
                <a:lnTo>
                  <a:pt x="2298" y="3182"/>
                </a:lnTo>
                <a:lnTo>
                  <a:pt x="1057" y="1569"/>
                </a:lnTo>
                <a:cubicBezTo>
                  <a:pt x="871" y="1328"/>
                  <a:pt x="526" y="1283"/>
                  <a:pt x="286" y="1468"/>
                </a:cubicBezTo>
                <a:cubicBezTo>
                  <a:pt x="45" y="1653"/>
                  <a:pt x="0" y="1999"/>
                  <a:pt x="185" y="2240"/>
                </a:cubicBezTo>
                <a:lnTo>
                  <a:pt x="1852" y="4405"/>
                </a:lnTo>
                <a:cubicBezTo>
                  <a:pt x="2037" y="4646"/>
                  <a:pt x="2382" y="4691"/>
                  <a:pt x="2623" y="4506"/>
                </a:cubicBezTo>
                <a:cubicBezTo>
                  <a:pt x="2692" y="4453"/>
                  <a:pt x="2742" y="4386"/>
                  <a:pt x="2778" y="4313"/>
                </a:cubicBezTo>
                <a:lnTo>
                  <a:pt x="5520" y="933"/>
                </a:lnTo>
                <a:cubicBezTo>
                  <a:pt x="5701" y="711"/>
                  <a:pt x="5658" y="378"/>
                  <a:pt x="5425" y="18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arget-search_37121">
            <a:extLst>
              <a:ext uri="{FF2B5EF4-FFF2-40B4-BE49-F238E27FC236}">
                <a16:creationId xmlns:a16="http://schemas.microsoft.com/office/drawing/2014/main" id="{613A4FAA-B134-4B83-A837-7901BAE52EBD}"/>
              </a:ext>
            </a:extLst>
          </p:cNvPr>
          <p:cNvSpPr/>
          <p:nvPr/>
        </p:nvSpPr>
        <p:spPr>
          <a:xfrm>
            <a:off x="6117863" y="6007608"/>
            <a:ext cx="609685" cy="467265"/>
          </a:xfrm>
          <a:custGeom>
            <a:avLst/>
            <a:gdLst>
              <a:gd name="T0" fmla="*/ 53 w 878"/>
              <a:gd name="T1" fmla="*/ 540 h 674"/>
              <a:gd name="T2" fmla="*/ 86 w 878"/>
              <a:gd name="T3" fmla="*/ 548 h 674"/>
              <a:gd name="T4" fmla="*/ 154 w 878"/>
              <a:gd name="T5" fmla="*/ 506 h 674"/>
              <a:gd name="T6" fmla="*/ 140 w 878"/>
              <a:gd name="T7" fmla="*/ 419 h 674"/>
              <a:gd name="T8" fmla="*/ 234 w 878"/>
              <a:gd name="T9" fmla="*/ 298 h 674"/>
              <a:gd name="T10" fmla="*/ 266 w 878"/>
              <a:gd name="T11" fmla="*/ 305 h 674"/>
              <a:gd name="T12" fmla="*/ 321 w 878"/>
              <a:gd name="T13" fmla="*/ 282 h 674"/>
              <a:gd name="T14" fmla="*/ 411 w 878"/>
              <a:gd name="T15" fmla="*/ 345 h 674"/>
              <a:gd name="T16" fmla="*/ 393 w 878"/>
              <a:gd name="T17" fmla="*/ 417 h 674"/>
              <a:gd name="T18" fmla="*/ 545 w 878"/>
              <a:gd name="T19" fmla="*/ 569 h 674"/>
              <a:gd name="T20" fmla="*/ 637 w 878"/>
              <a:gd name="T21" fmla="*/ 537 h 674"/>
              <a:gd name="T22" fmla="*/ 778 w 878"/>
              <a:gd name="T23" fmla="*/ 669 h 674"/>
              <a:gd name="T24" fmla="*/ 792 w 878"/>
              <a:gd name="T25" fmla="*/ 674 h 674"/>
              <a:gd name="T26" fmla="*/ 807 w 878"/>
              <a:gd name="T27" fmla="*/ 668 h 674"/>
              <a:gd name="T28" fmla="*/ 806 w 878"/>
              <a:gd name="T29" fmla="*/ 640 h 674"/>
              <a:gd name="T30" fmla="*/ 729 w 878"/>
              <a:gd name="T31" fmla="*/ 568 h 674"/>
              <a:gd name="T32" fmla="*/ 729 w 878"/>
              <a:gd name="T33" fmla="*/ 568 h 674"/>
              <a:gd name="T34" fmla="*/ 666 w 878"/>
              <a:gd name="T35" fmla="*/ 509 h 674"/>
              <a:gd name="T36" fmla="*/ 697 w 878"/>
              <a:gd name="T37" fmla="*/ 417 h 674"/>
              <a:gd name="T38" fmla="*/ 655 w 878"/>
              <a:gd name="T39" fmla="*/ 311 h 674"/>
              <a:gd name="T40" fmla="*/ 775 w 878"/>
              <a:gd name="T41" fmla="*/ 149 h 674"/>
              <a:gd name="T42" fmla="*/ 792 w 878"/>
              <a:gd name="T43" fmla="*/ 151 h 674"/>
              <a:gd name="T44" fmla="*/ 860 w 878"/>
              <a:gd name="T45" fmla="*/ 109 h 674"/>
              <a:gd name="T46" fmla="*/ 826 w 878"/>
              <a:gd name="T47" fmla="*/ 8 h 674"/>
              <a:gd name="T48" fmla="*/ 792 w 878"/>
              <a:gd name="T49" fmla="*/ 0 h 674"/>
              <a:gd name="T50" fmla="*/ 724 w 878"/>
              <a:gd name="T51" fmla="*/ 42 h 674"/>
              <a:gd name="T52" fmla="*/ 739 w 878"/>
              <a:gd name="T53" fmla="*/ 130 h 674"/>
              <a:gd name="T54" fmla="*/ 623 w 878"/>
              <a:gd name="T55" fmla="*/ 286 h 674"/>
              <a:gd name="T56" fmla="*/ 545 w 878"/>
              <a:gd name="T57" fmla="*/ 265 h 674"/>
              <a:gd name="T58" fmla="*/ 435 w 878"/>
              <a:gd name="T59" fmla="*/ 313 h 674"/>
              <a:gd name="T60" fmla="*/ 340 w 878"/>
              <a:gd name="T61" fmla="*/ 246 h 674"/>
              <a:gd name="T62" fmla="*/ 300 w 878"/>
              <a:gd name="T63" fmla="*/ 162 h 674"/>
              <a:gd name="T64" fmla="*/ 266 w 878"/>
              <a:gd name="T65" fmla="*/ 154 h 674"/>
              <a:gd name="T66" fmla="*/ 199 w 878"/>
              <a:gd name="T67" fmla="*/ 196 h 674"/>
              <a:gd name="T68" fmla="*/ 204 w 878"/>
              <a:gd name="T69" fmla="*/ 271 h 674"/>
              <a:gd name="T70" fmla="*/ 104 w 878"/>
              <a:gd name="T71" fmla="*/ 399 h 674"/>
              <a:gd name="T72" fmla="*/ 87 w 878"/>
              <a:gd name="T73" fmla="*/ 397 h 674"/>
              <a:gd name="T74" fmla="*/ 19 w 878"/>
              <a:gd name="T75" fmla="*/ 439 h 674"/>
              <a:gd name="T76" fmla="*/ 53 w 878"/>
              <a:gd name="T77" fmla="*/ 540 h 674"/>
              <a:gd name="T78" fmla="*/ 657 w 878"/>
              <a:gd name="T79" fmla="*/ 417 h 674"/>
              <a:gd name="T80" fmla="*/ 545 w 878"/>
              <a:gd name="T81" fmla="*/ 529 h 674"/>
              <a:gd name="T82" fmla="*/ 433 w 878"/>
              <a:gd name="T83" fmla="*/ 417 h 674"/>
              <a:gd name="T84" fmla="*/ 445 w 878"/>
              <a:gd name="T85" fmla="*/ 368 h 674"/>
              <a:gd name="T86" fmla="*/ 475 w 878"/>
              <a:gd name="T87" fmla="*/ 390 h 674"/>
              <a:gd name="T88" fmla="*/ 470 w 878"/>
              <a:gd name="T89" fmla="*/ 417 h 674"/>
              <a:gd name="T90" fmla="*/ 545 w 878"/>
              <a:gd name="T91" fmla="*/ 492 h 674"/>
              <a:gd name="T92" fmla="*/ 621 w 878"/>
              <a:gd name="T93" fmla="*/ 417 h 674"/>
              <a:gd name="T94" fmla="*/ 608 w 878"/>
              <a:gd name="T95" fmla="*/ 375 h 674"/>
              <a:gd name="T96" fmla="*/ 631 w 878"/>
              <a:gd name="T97" fmla="*/ 344 h 674"/>
              <a:gd name="T98" fmla="*/ 657 w 878"/>
              <a:gd name="T99" fmla="*/ 417 h 674"/>
              <a:gd name="T100" fmla="*/ 545 w 878"/>
              <a:gd name="T101" fmla="*/ 305 h 674"/>
              <a:gd name="T102" fmla="*/ 600 w 878"/>
              <a:gd name="T103" fmla="*/ 319 h 674"/>
              <a:gd name="T104" fmla="*/ 578 w 878"/>
              <a:gd name="T105" fmla="*/ 349 h 674"/>
              <a:gd name="T106" fmla="*/ 545 w 878"/>
              <a:gd name="T107" fmla="*/ 341 h 674"/>
              <a:gd name="T108" fmla="*/ 499 w 878"/>
              <a:gd name="T109" fmla="*/ 357 h 674"/>
              <a:gd name="T110" fmla="*/ 468 w 878"/>
              <a:gd name="T111" fmla="*/ 336 h 674"/>
              <a:gd name="T112" fmla="*/ 545 w 878"/>
              <a:gd name="T113" fmla="*/ 305 h 6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78" h="674">
                <a:moveTo>
                  <a:pt x="53" y="540"/>
                </a:moveTo>
                <a:cubicBezTo>
                  <a:pt x="63" y="545"/>
                  <a:pt x="75" y="548"/>
                  <a:pt x="86" y="548"/>
                </a:cubicBezTo>
                <a:cubicBezTo>
                  <a:pt x="115" y="548"/>
                  <a:pt x="141" y="532"/>
                  <a:pt x="154" y="506"/>
                </a:cubicBezTo>
                <a:cubicBezTo>
                  <a:pt x="169" y="476"/>
                  <a:pt x="162" y="441"/>
                  <a:pt x="140" y="419"/>
                </a:cubicBezTo>
                <a:lnTo>
                  <a:pt x="234" y="298"/>
                </a:lnTo>
                <a:cubicBezTo>
                  <a:pt x="244" y="303"/>
                  <a:pt x="255" y="305"/>
                  <a:pt x="266" y="305"/>
                </a:cubicBezTo>
                <a:cubicBezTo>
                  <a:pt x="287" y="305"/>
                  <a:pt x="307" y="296"/>
                  <a:pt x="321" y="282"/>
                </a:cubicBezTo>
                <a:lnTo>
                  <a:pt x="411" y="345"/>
                </a:lnTo>
                <a:cubicBezTo>
                  <a:pt x="400" y="367"/>
                  <a:pt x="393" y="391"/>
                  <a:pt x="393" y="417"/>
                </a:cubicBezTo>
                <a:cubicBezTo>
                  <a:pt x="393" y="501"/>
                  <a:pt x="462" y="569"/>
                  <a:pt x="545" y="569"/>
                </a:cubicBezTo>
                <a:cubicBezTo>
                  <a:pt x="580" y="569"/>
                  <a:pt x="612" y="557"/>
                  <a:pt x="637" y="537"/>
                </a:cubicBezTo>
                <a:lnTo>
                  <a:pt x="778" y="669"/>
                </a:lnTo>
                <a:cubicBezTo>
                  <a:pt x="782" y="673"/>
                  <a:pt x="787" y="674"/>
                  <a:pt x="792" y="674"/>
                </a:cubicBezTo>
                <a:cubicBezTo>
                  <a:pt x="797" y="674"/>
                  <a:pt x="803" y="672"/>
                  <a:pt x="807" y="668"/>
                </a:cubicBezTo>
                <a:cubicBezTo>
                  <a:pt x="814" y="660"/>
                  <a:pt x="814" y="647"/>
                  <a:pt x="806" y="640"/>
                </a:cubicBezTo>
                <a:lnTo>
                  <a:pt x="729" y="568"/>
                </a:lnTo>
                <a:cubicBezTo>
                  <a:pt x="729" y="568"/>
                  <a:pt x="729" y="568"/>
                  <a:pt x="729" y="568"/>
                </a:cubicBezTo>
                <a:lnTo>
                  <a:pt x="666" y="509"/>
                </a:lnTo>
                <a:cubicBezTo>
                  <a:pt x="685" y="484"/>
                  <a:pt x="697" y="452"/>
                  <a:pt x="697" y="417"/>
                </a:cubicBezTo>
                <a:cubicBezTo>
                  <a:pt x="697" y="376"/>
                  <a:pt x="681" y="339"/>
                  <a:pt x="655" y="311"/>
                </a:cubicBezTo>
                <a:lnTo>
                  <a:pt x="775" y="149"/>
                </a:lnTo>
                <a:cubicBezTo>
                  <a:pt x="780" y="150"/>
                  <a:pt x="786" y="151"/>
                  <a:pt x="792" y="151"/>
                </a:cubicBezTo>
                <a:cubicBezTo>
                  <a:pt x="821" y="151"/>
                  <a:pt x="847" y="135"/>
                  <a:pt x="860" y="109"/>
                </a:cubicBezTo>
                <a:cubicBezTo>
                  <a:pt x="878" y="72"/>
                  <a:pt x="863" y="26"/>
                  <a:pt x="826" y="8"/>
                </a:cubicBezTo>
                <a:cubicBezTo>
                  <a:pt x="815" y="3"/>
                  <a:pt x="804" y="0"/>
                  <a:pt x="792" y="0"/>
                </a:cubicBezTo>
                <a:cubicBezTo>
                  <a:pt x="763" y="0"/>
                  <a:pt x="737" y="16"/>
                  <a:pt x="724" y="42"/>
                </a:cubicBezTo>
                <a:cubicBezTo>
                  <a:pt x="709" y="72"/>
                  <a:pt x="717" y="107"/>
                  <a:pt x="739" y="130"/>
                </a:cubicBezTo>
                <a:lnTo>
                  <a:pt x="623" y="286"/>
                </a:lnTo>
                <a:cubicBezTo>
                  <a:pt x="601" y="273"/>
                  <a:pt x="574" y="265"/>
                  <a:pt x="545" y="265"/>
                </a:cubicBezTo>
                <a:cubicBezTo>
                  <a:pt x="502" y="265"/>
                  <a:pt x="463" y="283"/>
                  <a:pt x="435" y="313"/>
                </a:cubicBezTo>
                <a:lnTo>
                  <a:pt x="340" y="246"/>
                </a:lnTo>
                <a:cubicBezTo>
                  <a:pt x="347" y="213"/>
                  <a:pt x="332" y="178"/>
                  <a:pt x="300" y="162"/>
                </a:cubicBezTo>
                <a:cubicBezTo>
                  <a:pt x="289" y="157"/>
                  <a:pt x="278" y="154"/>
                  <a:pt x="266" y="154"/>
                </a:cubicBezTo>
                <a:cubicBezTo>
                  <a:pt x="237" y="154"/>
                  <a:pt x="211" y="170"/>
                  <a:pt x="199" y="196"/>
                </a:cubicBezTo>
                <a:cubicBezTo>
                  <a:pt x="186" y="221"/>
                  <a:pt x="189" y="250"/>
                  <a:pt x="204" y="271"/>
                </a:cubicBezTo>
                <a:lnTo>
                  <a:pt x="104" y="399"/>
                </a:lnTo>
                <a:cubicBezTo>
                  <a:pt x="98" y="397"/>
                  <a:pt x="93" y="397"/>
                  <a:pt x="87" y="397"/>
                </a:cubicBezTo>
                <a:cubicBezTo>
                  <a:pt x="58" y="397"/>
                  <a:pt x="32" y="413"/>
                  <a:pt x="19" y="439"/>
                </a:cubicBezTo>
                <a:cubicBezTo>
                  <a:pt x="0" y="476"/>
                  <a:pt x="16" y="521"/>
                  <a:pt x="53" y="540"/>
                </a:cubicBezTo>
                <a:close/>
                <a:moveTo>
                  <a:pt x="657" y="417"/>
                </a:moveTo>
                <a:cubicBezTo>
                  <a:pt x="657" y="478"/>
                  <a:pt x="607" y="529"/>
                  <a:pt x="545" y="529"/>
                </a:cubicBezTo>
                <a:cubicBezTo>
                  <a:pt x="484" y="529"/>
                  <a:pt x="433" y="478"/>
                  <a:pt x="433" y="417"/>
                </a:cubicBezTo>
                <a:cubicBezTo>
                  <a:pt x="433" y="399"/>
                  <a:pt x="437" y="383"/>
                  <a:pt x="445" y="368"/>
                </a:cubicBezTo>
                <a:lnTo>
                  <a:pt x="475" y="390"/>
                </a:lnTo>
                <a:cubicBezTo>
                  <a:pt x="472" y="398"/>
                  <a:pt x="470" y="407"/>
                  <a:pt x="470" y="417"/>
                </a:cubicBezTo>
                <a:cubicBezTo>
                  <a:pt x="470" y="458"/>
                  <a:pt x="504" y="492"/>
                  <a:pt x="545" y="492"/>
                </a:cubicBezTo>
                <a:cubicBezTo>
                  <a:pt x="587" y="492"/>
                  <a:pt x="621" y="458"/>
                  <a:pt x="621" y="417"/>
                </a:cubicBezTo>
                <a:cubicBezTo>
                  <a:pt x="621" y="401"/>
                  <a:pt x="616" y="387"/>
                  <a:pt x="608" y="375"/>
                </a:cubicBezTo>
                <a:lnTo>
                  <a:pt x="631" y="344"/>
                </a:lnTo>
                <a:cubicBezTo>
                  <a:pt x="647" y="364"/>
                  <a:pt x="657" y="389"/>
                  <a:pt x="657" y="417"/>
                </a:cubicBezTo>
                <a:close/>
                <a:moveTo>
                  <a:pt x="545" y="305"/>
                </a:moveTo>
                <a:cubicBezTo>
                  <a:pt x="565" y="305"/>
                  <a:pt x="583" y="310"/>
                  <a:pt x="600" y="319"/>
                </a:cubicBezTo>
                <a:lnTo>
                  <a:pt x="578" y="349"/>
                </a:lnTo>
                <a:cubicBezTo>
                  <a:pt x="568" y="344"/>
                  <a:pt x="557" y="341"/>
                  <a:pt x="545" y="341"/>
                </a:cubicBezTo>
                <a:cubicBezTo>
                  <a:pt x="528" y="341"/>
                  <a:pt x="512" y="347"/>
                  <a:pt x="499" y="357"/>
                </a:cubicBezTo>
                <a:lnTo>
                  <a:pt x="468" y="336"/>
                </a:lnTo>
                <a:cubicBezTo>
                  <a:pt x="488" y="317"/>
                  <a:pt x="515" y="305"/>
                  <a:pt x="545" y="30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icked-circle_17729">
            <a:extLst>
              <a:ext uri="{FF2B5EF4-FFF2-40B4-BE49-F238E27FC236}">
                <a16:creationId xmlns:a16="http://schemas.microsoft.com/office/drawing/2014/main" id="{33D87CD1-2B29-4FF4-B3ED-7870D5355529}"/>
              </a:ext>
            </a:extLst>
          </p:cNvPr>
          <p:cNvSpPr/>
          <p:nvPr/>
        </p:nvSpPr>
        <p:spPr>
          <a:xfrm>
            <a:off x="9290399" y="460771"/>
            <a:ext cx="609685" cy="608784"/>
          </a:xfrm>
          <a:custGeom>
            <a:avLst/>
            <a:gdLst>
              <a:gd name="T0" fmla="*/ 3624 w 4407"/>
              <a:gd name="T1" fmla="*/ 783 h 4407"/>
              <a:gd name="T2" fmla="*/ 783 w 4407"/>
              <a:gd name="T3" fmla="*/ 783 h 4407"/>
              <a:gd name="T4" fmla="*/ 783 w 4407"/>
              <a:gd name="T5" fmla="*/ 3624 h 4407"/>
              <a:gd name="T6" fmla="*/ 3624 w 4407"/>
              <a:gd name="T7" fmla="*/ 3624 h 4407"/>
              <a:gd name="T8" fmla="*/ 3624 w 4407"/>
              <a:gd name="T9" fmla="*/ 783 h 4407"/>
              <a:gd name="T10" fmla="*/ 2182 w 4407"/>
              <a:gd name="T11" fmla="*/ 2722 h 4407"/>
              <a:gd name="T12" fmla="*/ 2066 w 4407"/>
              <a:gd name="T13" fmla="*/ 2722 h 4407"/>
              <a:gd name="T14" fmla="*/ 1399 w 4407"/>
              <a:gd name="T15" fmla="*/ 2056 h 4407"/>
              <a:gd name="T16" fmla="*/ 1375 w 4407"/>
              <a:gd name="T17" fmla="*/ 1998 h 4407"/>
              <a:gd name="T18" fmla="*/ 1399 w 4407"/>
              <a:gd name="T19" fmla="*/ 1940 h 4407"/>
              <a:gd name="T20" fmla="*/ 1515 w 4407"/>
              <a:gd name="T21" fmla="*/ 1940 h 4407"/>
              <a:gd name="T22" fmla="*/ 2124 w 4407"/>
              <a:gd name="T23" fmla="*/ 2548 h 4407"/>
              <a:gd name="T24" fmla="*/ 3008 w 4407"/>
              <a:gd name="T25" fmla="*/ 1664 h 4407"/>
              <a:gd name="T26" fmla="*/ 3124 w 4407"/>
              <a:gd name="T27" fmla="*/ 1664 h 4407"/>
              <a:gd name="T28" fmla="*/ 3124 w 4407"/>
              <a:gd name="T29" fmla="*/ 1780 h 4407"/>
              <a:gd name="T30" fmla="*/ 2182 w 4407"/>
              <a:gd name="T31" fmla="*/ 2722 h 4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407" h="4407">
                <a:moveTo>
                  <a:pt x="3624" y="783"/>
                </a:moveTo>
                <a:cubicBezTo>
                  <a:pt x="2841" y="0"/>
                  <a:pt x="1566" y="0"/>
                  <a:pt x="783" y="783"/>
                </a:cubicBezTo>
                <a:cubicBezTo>
                  <a:pt x="0" y="1567"/>
                  <a:pt x="0" y="2841"/>
                  <a:pt x="783" y="3624"/>
                </a:cubicBezTo>
                <a:cubicBezTo>
                  <a:pt x="1567" y="4407"/>
                  <a:pt x="2841" y="4407"/>
                  <a:pt x="3624" y="3624"/>
                </a:cubicBezTo>
                <a:cubicBezTo>
                  <a:pt x="4407" y="2841"/>
                  <a:pt x="4407" y="1567"/>
                  <a:pt x="3624" y="783"/>
                </a:cubicBezTo>
                <a:close/>
                <a:moveTo>
                  <a:pt x="2182" y="2722"/>
                </a:moveTo>
                <a:cubicBezTo>
                  <a:pt x="2150" y="2754"/>
                  <a:pt x="2098" y="2754"/>
                  <a:pt x="2066" y="2722"/>
                </a:cubicBezTo>
                <a:lnTo>
                  <a:pt x="1399" y="2056"/>
                </a:lnTo>
                <a:cubicBezTo>
                  <a:pt x="1384" y="2040"/>
                  <a:pt x="1375" y="2019"/>
                  <a:pt x="1375" y="1998"/>
                </a:cubicBezTo>
                <a:cubicBezTo>
                  <a:pt x="1375" y="1977"/>
                  <a:pt x="1383" y="1956"/>
                  <a:pt x="1399" y="1940"/>
                </a:cubicBezTo>
                <a:cubicBezTo>
                  <a:pt x="1431" y="1908"/>
                  <a:pt x="1483" y="1908"/>
                  <a:pt x="1515" y="1940"/>
                </a:cubicBezTo>
                <a:lnTo>
                  <a:pt x="2124" y="2548"/>
                </a:lnTo>
                <a:lnTo>
                  <a:pt x="3008" y="1664"/>
                </a:lnTo>
                <a:cubicBezTo>
                  <a:pt x="3040" y="1632"/>
                  <a:pt x="3092" y="1632"/>
                  <a:pt x="3124" y="1664"/>
                </a:cubicBezTo>
                <a:cubicBezTo>
                  <a:pt x="3156" y="1697"/>
                  <a:pt x="3156" y="1748"/>
                  <a:pt x="3124" y="1780"/>
                </a:cubicBezTo>
                <a:lnTo>
                  <a:pt x="2182" y="272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user_158692">
            <a:extLst>
              <a:ext uri="{FF2B5EF4-FFF2-40B4-BE49-F238E27FC236}">
                <a16:creationId xmlns:a16="http://schemas.microsoft.com/office/drawing/2014/main" id="{BF4E4F24-D340-48EA-861F-71FEE9147118}"/>
              </a:ext>
            </a:extLst>
          </p:cNvPr>
          <p:cNvSpPr/>
          <p:nvPr/>
        </p:nvSpPr>
        <p:spPr>
          <a:xfrm>
            <a:off x="2435845" y="6007608"/>
            <a:ext cx="609685" cy="564527"/>
          </a:xfrm>
          <a:custGeom>
            <a:avLst/>
            <a:gdLst>
              <a:gd name="connsiteX0" fmla="*/ 445753 w 606157"/>
              <a:gd name="connsiteY0" fmla="*/ 326137 h 561261"/>
              <a:gd name="connsiteX1" fmla="*/ 457821 w 606157"/>
              <a:gd name="connsiteY1" fmla="*/ 326137 h 561261"/>
              <a:gd name="connsiteX2" fmla="*/ 461163 w 606157"/>
              <a:gd name="connsiteY2" fmla="*/ 329474 h 561261"/>
              <a:gd name="connsiteX3" fmla="*/ 461163 w 606157"/>
              <a:gd name="connsiteY3" fmla="*/ 344304 h 561261"/>
              <a:gd name="connsiteX4" fmla="*/ 481771 w 606157"/>
              <a:gd name="connsiteY4" fmla="*/ 355890 h 561261"/>
              <a:gd name="connsiteX5" fmla="*/ 490125 w 606157"/>
              <a:gd name="connsiteY5" fmla="*/ 377393 h 561261"/>
              <a:gd name="connsiteX6" fmla="*/ 486226 w 606157"/>
              <a:gd name="connsiteY6" fmla="*/ 381379 h 561261"/>
              <a:gd name="connsiteX7" fmla="*/ 466547 w 606157"/>
              <a:gd name="connsiteY7" fmla="*/ 381564 h 561261"/>
              <a:gd name="connsiteX8" fmla="*/ 462741 w 606157"/>
              <a:gd name="connsiteY8" fmla="*/ 378227 h 561261"/>
              <a:gd name="connsiteX9" fmla="*/ 459399 w 606157"/>
              <a:gd name="connsiteY9" fmla="*/ 368403 h 561261"/>
              <a:gd name="connsiteX10" fmla="*/ 450209 w 606157"/>
              <a:gd name="connsiteY10" fmla="*/ 364046 h 561261"/>
              <a:gd name="connsiteX11" fmla="*/ 441669 w 606157"/>
              <a:gd name="connsiteY11" fmla="*/ 367661 h 561261"/>
              <a:gd name="connsiteX12" fmla="*/ 438884 w 606157"/>
              <a:gd name="connsiteY12" fmla="*/ 376744 h 561261"/>
              <a:gd name="connsiteX13" fmla="*/ 441855 w 606157"/>
              <a:gd name="connsiteY13" fmla="*/ 385921 h 561261"/>
              <a:gd name="connsiteX14" fmla="*/ 452994 w 606157"/>
              <a:gd name="connsiteY14" fmla="*/ 393058 h 561261"/>
              <a:gd name="connsiteX15" fmla="*/ 480935 w 606157"/>
              <a:gd name="connsiteY15" fmla="*/ 409278 h 561261"/>
              <a:gd name="connsiteX16" fmla="*/ 489847 w 606157"/>
              <a:gd name="connsiteY16" fmla="*/ 432264 h 561261"/>
              <a:gd name="connsiteX17" fmla="*/ 480935 w 606157"/>
              <a:gd name="connsiteY17" fmla="*/ 455158 h 561261"/>
              <a:gd name="connsiteX18" fmla="*/ 461163 w 606157"/>
              <a:gd name="connsiteY18" fmla="*/ 464798 h 561261"/>
              <a:gd name="connsiteX19" fmla="*/ 461163 w 606157"/>
              <a:gd name="connsiteY19" fmla="*/ 478608 h 561261"/>
              <a:gd name="connsiteX20" fmla="*/ 457821 w 606157"/>
              <a:gd name="connsiteY20" fmla="*/ 481945 h 561261"/>
              <a:gd name="connsiteX21" fmla="*/ 445753 w 606157"/>
              <a:gd name="connsiteY21" fmla="*/ 481945 h 561261"/>
              <a:gd name="connsiteX22" fmla="*/ 442411 w 606157"/>
              <a:gd name="connsiteY22" fmla="*/ 478608 h 561261"/>
              <a:gd name="connsiteX23" fmla="*/ 442411 w 606157"/>
              <a:gd name="connsiteY23" fmla="*/ 465261 h 561261"/>
              <a:gd name="connsiteX24" fmla="*/ 417162 w 606157"/>
              <a:gd name="connsiteY24" fmla="*/ 454417 h 561261"/>
              <a:gd name="connsiteX25" fmla="*/ 407044 w 606157"/>
              <a:gd name="connsiteY25" fmla="*/ 430318 h 561261"/>
              <a:gd name="connsiteX26" fmla="*/ 410850 w 606157"/>
              <a:gd name="connsiteY26" fmla="*/ 426332 h 561261"/>
              <a:gd name="connsiteX27" fmla="*/ 430437 w 606157"/>
              <a:gd name="connsiteY27" fmla="*/ 425962 h 561261"/>
              <a:gd name="connsiteX28" fmla="*/ 434243 w 606157"/>
              <a:gd name="connsiteY28" fmla="*/ 429298 h 561261"/>
              <a:gd name="connsiteX29" fmla="*/ 438606 w 606157"/>
              <a:gd name="connsiteY29" fmla="*/ 440421 h 561261"/>
              <a:gd name="connsiteX30" fmla="*/ 450116 w 606157"/>
              <a:gd name="connsiteY30" fmla="*/ 444870 h 561261"/>
              <a:gd name="connsiteX31" fmla="*/ 459028 w 606157"/>
              <a:gd name="connsiteY31" fmla="*/ 441440 h 561261"/>
              <a:gd name="connsiteX32" fmla="*/ 461998 w 606157"/>
              <a:gd name="connsiteY32" fmla="*/ 432357 h 561261"/>
              <a:gd name="connsiteX33" fmla="*/ 458935 w 606157"/>
              <a:gd name="connsiteY33" fmla="*/ 422347 h 561261"/>
              <a:gd name="connsiteX34" fmla="*/ 447888 w 606157"/>
              <a:gd name="connsiteY34" fmla="*/ 415303 h 561261"/>
              <a:gd name="connsiteX35" fmla="*/ 419761 w 606157"/>
              <a:gd name="connsiteY35" fmla="*/ 399731 h 561261"/>
              <a:gd name="connsiteX36" fmla="*/ 411036 w 606157"/>
              <a:gd name="connsiteY36" fmla="*/ 376559 h 561261"/>
              <a:gd name="connsiteX37" fmla="*/ 420318 w 606157"/>
              <a:gd name="connsiteY37" fmla="*/ 353758 h 561261"/>
              <a:gd name="connsiteX38" fmla="*/ 442411 w 606157"/>
              <a:gd name="connsiteY38" fmla="*/ 343748 h 561261"/>
              <a:gd name="connsiteX39" fmla="*/ 442411 w 606157"/>
              <a:gd name="connsiteY39" fmla="*/ 329474 h 561261"/>
              <a:gd name="connsiteX40" fmla="*/ 445753 w 606157"/>
              <a:gd name="connsiteY40" fmla="*/ 326137 h 561261"/>
              <a:gd name="connsiteX41" fmla="*/ 448701 w 606157"/>
              <a:gd name="connsiteY41" fmla="*/ 304296 h 561261"/>
              <a:gd name="connsiteX42" fmla="*/ 348713 w 606157"/>
              <a:gd name="connsiteY42" fmla="*/ 404134 h 561261"/>
              <a:gd name="connsiteX43" fmla="*/ 448701 w 606157"/>
              <a:gd name="connsiteY43" fmla="*/ 503972 h 561261"/>
              <a:gd name="connsiteX44" fmla="*/ 548782 w 606157"/>
              <a:gd name="connsiteY44" fmla="*/ 404134 h 561261"/>
              <a:gd name="connsiteX45" fmla="*/ 448701 w 606157"/>
              <a:gd name="connsiteY45" fmla="*/ 304296 h 561261"/>
              <a:gd name="connsiteX46" fmla="*/ 435240 w 606157"/>
              <a:gd name="connsiteY46" fmla="*/ 246822 h 561261"/>
              <a:gd name="connsiteX47" fmla="*/ 462070 w 606157"/>
              <a:gd name="connsiteY47" fmla="*/ 246822 h 561261"/>
              <a:gd name="connsiteX48" fmla="*/ 462070 w 606157"/>
              <a:gd name="connsiteY48" fmla="*/ 278062 h 561261"/>
              <a:gd name="connsiteX49" fmla="*/ 574870 w 606157"/>
              <a:gd name="connsiteY49" fmla="*/ 390693 h 561261"/>
              <a:gd name="connsiteX50" fmla="*/ 606157 w 606157"/>
              <a:gd name="connsiteY50" fmla="*/ 390693 h 561261"/>
              <a:gd name="connsiteX51" fmla="*/ 606157 w 606157"/>
              <a:gd name="connsiteY51" fmla="*/ 417390 h 561261"/>
              <a:gd name="connsiteX52" fmla="*/ 574870 w 606157"/>
              <a:gd name="connsiteY52" fmla="*/ 417390 h 561261"/>
              <a:gd name="connsiteX53" fmla="*/ 462070 w 606157"/>
              <a:gd name="connsiteY53" fmla="*/ 529928 h 561261"/>
              <a:gd name="connsiteX54" fmla="*/ 462070 w 606157"/>
              <a:gd name="connsiteY54" fmla="*/ 561261 h 561261"/>
              <a:gd name="connsiteX55" fmla="*/ 435240 w 606157"/>
              <a:gd name="connsiteY55" fmla="*/ 561261 h 561261"/>
              <a:gd name="connsiteX56" fmla="*/ 435240 w 606157"/>
              <a:gd name="connsiteY56" fmla="*/ 530114 h 561261"/>
              <a:gd name="connsiteX57" fmla="*/ 322440 w 606157"/>
              <a:gd name="connsiteY57" fmla="*/ 417483 h 561261"/>
              <a:gd name="connsiteX58" fmla="*/ 291153 w 606157"/>
              <a:gd name="connsiteY58" fmla="*/ 417483 h 561261"/>
              <a:gd name="connsiteX59" fmla="*/ 291153 w 606157"/>
              <a:gd name="connsiteY59" fmla="*/ 390693 h 561261"/>
              <a:gd name="connsiteX60" fmla="*/ 322440 w 606157"/>
              <a:gd name="connsiteY60" fmla="*/ 390693 h 561261"/>
              <a:gd name="connsiteX61" fmla="*/ 435240 w 606157"/>
              <a:gd name="connsiteY61" fmla="*/ 278062 h 561261"/>
              <a:gd name="connsiteX62" fmla="*/ 229597 w 606157"/>
              <a:gd name="connsiteY62" fmla="*/ 400 h 561261"/>
              <a:gd name="connsiteX63" fmla="*/ 285302 w 606157"/>
              <a:gd name="connsiteY63" fmla="*/ 12174 h 561261"/>
              <a:gd name="connsiteX64" fmla="*/ 312412 w 606157"/>
              <a:gd name="connsiteY64" fmla="*/ 37296 h 561261"/>
              <a:gd name="connsiteX65" fmla="*/ 342307 w 606157"/>
              <a:gd name="connsiteY65" fmla="*/ 131668 h 561261"/>
              <a:gd name="connsiteX66" fmla="*/ 340265 w 606157"/>
              <a:gd name="connsiteY66" fmla="*/ 140104 h 561261"/>
              <a:gd name="connsiteX67" fmla="*/ 348249 w 606157"/>
              <a:gd name="connsiteY67" fmla="*/ 179781 h 561261"/>
              <a:gd name="connsiteX68" fmla="*/ 329031 w 606157"/>
              <a:gd name="connsiteY68" fmla="*/ 213154 h 561261"/>
              <a:gd name="connsiteX69" fmla="*/ 315569 w 606157"/>
              <a:gd name="connsiteY69" fmla="*/ 249957 h 561261"/>
              <a:gd name="connsiteX70" fmla="*/ 315569 w 606157"/>
              <a:gd name="connsiteY70" fmla="*/ 295846 h 561261"/>
              <a:gd name="connsiteX71" fmla="*/ 317983 w 606157"/>
              <a:gd name="connsiteY71" fmla="*/ 299646 h 561261"/>
              <a:gd name="connsiteX72" fmla="*/ 335066 w 606157"/>
              <a:gd name="connsiteY72" fmla="*/ 308453 h 561261"/>
              <a:gd name="connsiteX73" fmla="*/ 304149 w 606157"/>
              <a:gd name="connsiteY73" fmla="*/ 368896 h 561261"/>
              <a:gd name="connsiteX74" fmla="*/ 291151 w 606157"/>
              <a:gd name="connsiteY74" fmla="*/ 368896 h 561261"/>
              <a:gd name="connsiteX75" fmla="*/ 269334 w 606157"/>
              <a:gd name="connsiteY75" fmla="*/ 390681 h 561261"/>
              <a:gd name="connsiteX76" fmla="*/ 269334 w 606157"/>
              <a:gd name="connsiteY76" fmla="*/ 417472 h 561261"/>
              <a:gd name="connsiteX77" fmla="*/ 291151 w 606157"/>
              <a:gd name="connsiteY77" fmla="*/ 439257 h 561261"/>
              <a:gd name="connsiteX78" fmla="*/ 304149 w 606157"/>
              <a:gd name="connsiteY78" fmla="*/ 439257 h 561261"/>
              <a:gd name="connsiteX79" fmla="*/ 328752 w 606157"/>
              <a:gd name="connsiteY79" fmla="*/ 491542 h 561261"/>
              <a:gd name="connsiteX80" fmla="*/ 268127 w 606157"/>
              <a:gd name="connsiteY80" fmla="*/ 491542 h 561261"/>
              <a:gd name="connsiteX81" fmla="*/ 268127 w 606157"/>
              <a:gd name="connsiteY81" fmla="*/ 491357 h 561261"/>
              <a:gd name="connsiteX82" fmla="*/ 205644 w 606157"/>
              <a:gd name="connsiteY82" fmla="*/ 491357 h 561261"/>
              <a:gd name="connsiteX83" fmla="*/ 0 w 606157"/>
              <a:gd name="connsiteY83" fmla="*/ 491357 h 561261"/>
              <a:gd name="connsiteX84" fmla="*/ 0 w 606157"/>
              <a:gd name="connsiteY84" fmla="*/ 424796 h 561261"/>
              <a:gd name="connsiteX85" fmla="*/ 16990 w 606157"/>
              <a:gd name="connsiteY85" fmla="*/ 388549 h 561261"/>
              <a:gd name="connsiteX86" fmla="*/ 155695 w 606157"/>
              <a:gd name="connsiteY86" fmla="*/ 299646 h 561261"/>
              <a:gd name="connsiteX87" fmla="*/ 158202 w 606157"/>
              <a:gd name="connsiteY87" fmla="*/ 295846 h 561261"/>
              <a:gd name="connsiteX88" fmla="*/ 158202 w 606157"/>
              <a:gd name="connsiteY88" fmla="*/ 249957 h 561261"/>
              <a:gd name="connsiteX89" fmla="*/ 144740 w 606157"/>
              <a:gd name="connsiteY89" fmla="*/ 213154 h 561261"/>
              <a:gd name="connsiteX90" fmla="*/ 125522 w 606157"/>
              <a:gd name="connsiteY90" fmla="*/ 179781 h 561261"/>
              <a:gd name="connsiteX91" fmla="*/ 133042 w 606157"/>
              <a:gd name="connsiteY91" fmla="*/ 140104 h 561261"/>
              <a:gd name="connsiteX92" fmla="*/ 131092 w 606157"/>
              <a:gd name="connsiteY92" fmla="*/ 131668 h 561261"/>
              <a:gd name="connsiteX93" fmla="*/ 130814 w 606157"/>
              <a:gd name="connsiteY93" fmla="*/ 85317 h 561261"/>
              <a:gd name="connsiteX94" fmla="*/ 157924 w 606157"/>
              <a:gd name="connsiteY94" fmla="*/ 37853 h 561261"/>
              <a:gd name="connsiteX95" fmla="*/ 183084 w 606157"/>
              <a:gd name="connsiteY95" fmla="*/ 17087 h 561261"/>
              <a:gd name="connsiteX96" fmla="*/ 207501 w 606157"/>
              <a:gd name="connsiteY96" fmla="*/ 4665 h 561261"/>
              <a:gd name="connsiteX97" fmla="*/ 229597 w 606157"/>
              <a:gd name="connsiteY97" fmla="*/ 400 h 5612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606157" h="561261">
                <a:moveTo>
                  <a:pt x="445753" y="326137"/>
                </a:moveTo>
                <a:lnTo>
                  <a:pt x="457821" y="326137"/>
                </a:lnTo>
                <a:cubicBezTo>
                  <a:pt x="459678" y="326137"/>
                  <a:pt x="461163" y="327620"/>
                  <a:pt x="461163" y="329474"/>
                </a:cubicBezTo>
                <a:lnTo>
                  <a:pt x="461163" y="344304"/>
                </a:lnTo>
                <a:cubicBezTo>
                  <a:pt x="469703" y="345972"/>
                  <a:pt x="476572" y="349865"/>
                  <a:pt x="481771" y="355890"/>
                </a:cubicBezTo>
                <a:cubicBezTo>
                  <a:pt x="486783" y="361729"/>
                  <a:pt x="489568" y="368866"/>
                  <a:pt x="490125" y="377393"/>
                </a:cubicBezTo>
                <a:cubicBezTo>
                  <a:pt x="490218" y="379525"/>
                  <a:pt x="488362" y="381379"/>
                  <a:pt x="486226" y="381379"/>
                </a:cubicBezTo>
                <a:lnTo>
                  <a:pt x="466547" y="381564"/>
                </a:lnTo>
                <a:cubicBezTo>
                  <a:pt x="464690" y="381564"/>
                  <a:pt x="462834" y="380267"/>
                  <a:pt x="462741" y="378227"/>
                </a:cubicBezTo>
                <a:cubicBezTo>
                  <a:pt x="462370" y="374057"/>
                  <a:pt x="461256" y="370720"/>
                  <a:pt x="459399" y="368403"/>
                </a:cubicBezTo>
                <a:cubicBezTo>
                  <a:pt x="457171" y="365529"/>
                  <a:pt x="454108" y="364046"/>
                  <a:pt x="450209" y="364046"/>
                </a:cubicBezTo>
                <a:cubicBezTo>
                  <a:pt x="446403" y="364046"/>
                  <a:pt x="443525" y="365251"/>
                  <a:pt x="441669" y="367661"/>
                </a:cubicBezTo>
                <a:cubicBezTo>
                  <a:pt x="439812" y="369978"/>
                  <a:pt x="438884" y="373037"/>
                  <a:pt x="438884" y="376744"/>
                </a:cubicBezTo>
                <a:cubicBezTo>
                  <a:pt x="438884" y="380452"/>
                  <a:pt x="439812" y="383603"/>
                  <a:pt x="441855" y="385921"/>
                </a:cubicBezTo>
                <a:cubicBezTo>
                  <a:pt x="443804" y="388238"/>
                  <a:pt x="447517" y="390740"/>
                  <a:pt x="452994" y="393058"/>
                </a:cubicBezTo>
                <a:cubicBezTo>
                  <a:pt x="465711" y="398526"/>
                  <a:pt x="474994" y="403995"/>
                  <a:pt x="480935" y="409278"/>
                </a:cubicBezTo>
                <a:cubicBezTo>
                  <a:pt x="486876" y="414561"/>
                  <a:pt x="489847" y="422254"/>
                  <a:pt x="489847" y="432264"/>
                </a:cubicBezTo>
                <a:cubicBezTo>
                  <a:pt x="489847" y="441626"/>
                  <a:pt x="486876" y="449319"/>
                  <a:pt x="480935" y="455158"/>
                </a:cubicBezTo>
                <a:cubicBezTo>
                  <a:pt x="475737" y="460071"/>
                  <a:pt x="469146" y="463315"/>
                  <a:pt x="461163" y="464798"/>
                </a:cubicBezTo>
                <a:lnTo>
                  <a:pt x="461163" y="478608"/>
                </a:lnTo>
                <a:cubicBezTo>
                  <a:pt x="461163" y="480462"/>
                  <a:pt x="459678" y="481945"/>
                  <a:pt x="457821" y="481945"/>
                </a:cubicBezTo>
                <a:lnTo>
                  <a:pt x="445753" y="481945"/>
                </a:lnTo>
                <a:cubicBezTo>
                  <a:pt x="443897" y="481945"/>
                  <a:pt x="442411" y="480462"/>
                  <a:pt x="442411" y="478608"/>
                </a:cubicBezTo>
                <a:lnTo>
                  <a:pt x="442411" y="465261"/>
                </a:lnTo>
                <a:cubicBezTo>
                  <a:pt x="432293" y="464149"/>
                  <a:pt x="423846" y="460534"/>
                  <a:pt x="417162" y="454417"/>
                </a:cubicBezTo>
                <a:cubicBezTo>
                  <a:pt x="410850" y="448670"/>
                  <a:pt x="407508" y="440699"/>
                  <a:pt x="407044" y="430318"/>
                </a:cubicBezTo>
                <a:cubicBezTo>
                  <a:pt x="406951" y="428186"/>
                  <a:pt x="408808" y="426332"/>
                  <a:pt x="410850" y="426332"/>
                </a:cubicBezTo>
                <a:lnTo>
                  <a:pt x="430437" y="425962"/>
                </a:lnTo>
                <a:cubicBezTo>
                  <a:pt x="432293" y="425869"/>
                  <a:pt x="434150" y="427352"/>
                  <a:pt x="434243" y="429298"/>
                </a:cubicBezTo>
                <a:cubicBezTo>
                  <a:pt x="434800" y="434211"/>
                  <a:pt x="436099" y="437918"/>
                  <a:pt x="438606" y="440421"/>
                </a:cubicBezTo>
                <a:cubicBezTo>
                  <a:pt x="441576" y="443387"/>
                  <a:pt x="445382" y="444870"/>
                  <a:pt x="450116" y="444870"/>
                </a:cubicBezTo>
                <a:cubicBezTo>
                  <a:pt x="454108" y="444870"/>
                  <a:pt x="457078" y="443758"/>
                  <a:pt x="459028" y="441440"/>
                </a:cubicBezTo>
                <a:cubicBezTo>
                  <a:pt x="460977" y="439031"/>
                  <a:pt x="461998" y="436065"/>
                  <a:pt x="461998" y="432357"/>
                </a:cubicBezTo>
                <a:cubicBezTo>
                  <a:pt x="461998" y="428093"/>
                  <a:pt x="460977" y="424757"/>
                  <a:pt x="458935" y="422347"/>
                </a:cubicBezTo>
                <a:cubicBezTo>
                  <a:pt x="456893" y="419937"/>
                  <a:pt x="453180" y="417712"/>
                  <a:pt x="447888" y="415303"/>
                </a:cubicBezTo>
                <a:cubicBezTo>
                  <a:pt x="434985" y="410297"/>
                  <a:pt x="425610" y="405107"/>
                  <a:pt x="419761" y="399731"/>
                </a:cubicBezTo>
                <a:cubicBezTo>
                  <a:pt x="414006" y="394448"/>
                  <a:pt x="411036" y="386755"/>
                  <a:pt x="411036" y="376559"/>
                </a:cubicBezTo>
                <a:cubicBezTo>
                  <a:pt x="411036" y="367383"/>
                  <a:pt x="414099" y="359690"/>
                  <a:pt x="420318" y="353758"/>
                </a:cubicBezTo>
                <a:cubicBezTo>
                  <a:pt x="425981" y="348475"/>
                  <a:pt x="433407" y="345138"/>
                  <a:pt x="442411" y="343748"/>
                </a:cubicBezTo>
                <a:lnTo>
                  <a:pt x="442411" y="329474"/>
                </a:lnTo>
                <a:cubicBezTo>
                  <a:pt x="442411" y="327620"/>
                  <a:pt x="443897" y="326137"/>
                  <a:pt x="445753" y="326137"/>
                </a:cubicBezTo>
                <a:close/>
                <a:moveTo>
                  <a:pt x="448701" y="304296"/>
                </a:moveTo>
                <a:cubicBezTo>
                  <a:pt x="393648" y="304296"/>
                  <a:pt x="348713" y="348978"/>
                  <a:pt x="348713" y="404134"/>
                </a:cubicBezTo>
                <a:cubicBezTo>
                  <a:pt x="348713" y="459105"/>
                  <a:pt x="393555" y="503972"/>
                  <a:pt x="448701" y="503972"/>
                </a:cubicBezTo>
                <a:cubicBezTo>
                  <a:pt x="503848" y="503972"/>
                  <a:pt x="548782" y="459105"/>
                  <a:pt x="548782" y="404134"/>
                </a:cubicBezTo>
                <a:cubicBezTo>
                  <a:pt x="548782" y="349163"/>
                  <a:pt x="503941" y="304296"/>
                  <a:pt x="448701" y="304296"/>
                </a:cubicBezTo>
                <a:close/>
                <a:moveTo>
                  <a:pt x="435240" y="246822"/>
                </a:moveTo>
                <a:lnTo>
                  <a:pt x="462070" y="246822"/>
                </a:lnTo>
                <a:lnTo>
                  <a:pt x="462070" y="278062"/>
                </a:lnTo>
                <a:cubicBezTo>
                  <a:pt x="521395" y="284273"/>
                  <a:pt x="568650" y="331457"/>
                  <a:pt x="574870" y="390693"/>
                </a:cubicBezTo>
                <a:lnTo>
                  <a:pt x="606157" y="390693"/>
                </a:lnTo>
                <a:lnTo>
                  <a:pt x="606157" y="417390"/>
                </a:lnTo>
                <a:lnTo>
                  <a:pt x="574870" y="417390"/>
                </a:lnTo>
                <a:cubicBezTo>
                  <a:pt x="568557" y="476533"/>
                  <a:pt x="521395" y="523625"/>
                  <a:pt x="462070" y="529928"/>
                </a:cubicBezTo>
                <a:lnTo>
                  <a:pt x="462070" y="561261"/>
                </a:lnTo>
                <a:lnTo>
                  <a:pt x="435240" y="561261"/>
                </a:lnTo>
                <a:lnTo>
                  <a:pt x="435240" y="530114"/>
                </a:lnTo>
                <a:cubicBezTo>
                  <a:pt x="375915" y="523810"/>
                  <a:pt x="328753" y="476718"/>
                  <a:pt x="322440" y="417483"/>
                </a:cubicBezTo>
                <a:lnTo>
                  <a:pt x="291153" y="417483"/>
                </a:lnTo>
                <a:lnTo>
                  <a:pt x="291153" y="390693"/>
                </a:lnTo>
                <a:lnTo>
                  <a:pt x="322440" y="390693"/>
                </a:lnTo>
                <a:cubicBezTo>
                  <a:pt x="328753" y="331457"/>
                  <a:pt x="375915" y="284366"/>
                  <a:pt x="435240" y="278062"/>
                </a:cubicBezTo>
                <a:close/>
                <a:moveTo>
                  <a:pt x="229597" y="400"/>
                </a:moveTo>
                <a:cubicBezTo>
                  <a:pt x="253922" y="-1639"/>
                  <a:pt x="272212" y="4387"/>
                  <a:pt x="285302" y="12174"/>
                </a:cubicBezTo>
                <a:cubicBezTo>
                  <a:pt x="304985" y="22927"/>
                  <a:pt x="312412" y="37296"/>
                  <a:pt x="312412" y="37296"/>
                </a:cubicBezTo>
                <a:cubicBezTo>
                  <a:pt x="312412" y="37296"/>
                  <a:pt x="357533" y="40448"/>
                  <a:pt x="342307" y="131668"/>
                </a:cubicBezTo>
                <a:cubicBezTo>
                  <a:pt x="341750" y="134449"/>
                  <a:pt x="341007" y="137230"/>
                  <a:pt x="340265" y="140104"/>
                </a:cubicBezTo>
                <a:cubicBezTo>
                  <a:pt x="348806" y="140104"/>
                  <a:pt x="357626" y="146779"/>
                  <a:pt x="348249" y="179781"/>
                </a:cubicBezTo>
                <a:cubicBezTo>
                  <a:pt x="340915" y="205460"/>
                  <a:pt x="334230" y="212783"/>
                  <a:pt x="329031" y="213154"/>
                </a:cubicBezTo>
                <a:cubicBezTo>
                  <a:pt x="327174" y="224928"/>
                  <a:pt x="322625" y="237721"/>
                  <a:pt x="315569" y="249957"/>
                </a:cubicBezTo>
                <a:lnTo>
                  <a:pt x="315569" y="295846"/>
                </a:lnTo>
                <a:cubicBezTo>
                  <a:pt x="315569" y="297421"/>
                  <a:pt x="316497" y="298905"/>
                  <a:pt x="317983" y="299646"/>
                </a:cubicBezTo>
                <a:cubicBezTo>
                  <a:pt x="321139" y="301130"/>
                  <a:pt x="327081" y="304282"/>
                  <a:pt x="335066" y="308453"/>
                </a:cubicBezTo>
                <a:cubicBezTo>
                  <a:pt x="320489" y="325789"/>
                  <a:pt x="309720" y="346276"/>
                  <a:pt x="304149" y="368896"/>
                </a:cubicBezTo>
                <a:lnTo>
                  <a:pt x="291151" y="368896"/>
                </a:lnTo>
                <a:cubicBezTo>
                  <a:pt x="279175" y="368896"/>
                  <a:pt x="269334" y="378629"/>
                  <a:pt x="269334" y="390681"/>
                </a:cubicBezTo>
                <a:lnTo>
                  <a:pt x="269334" y="417472"/>
                </a:lnTo>
                <a:cubicBezTo>
                  <a:pt x="269334" y="429431"/>
                  <a:pt x="279175" y="439257"/>
                  <a:pt x="291151" y="439257"/>
                </a:cubicBezTo>
                <a:lnTo>
                  <a:pt x="304149" y="439257"/>
                </a:lnTo>
                <a:cubicBezTo>
                  <a:pt x="308884" y="458354"/>
                  <a:pt x="317426" y="476061"/>
                  <a:pt x="328752" y="491542"/>
                </a:cubicBezTo>
                <a:lnTo>
                  <a:pt x="268127" y="491542"/>
                </a:lnTo>
                <a:lnTo>
                  <a:pt x="268127" y="491357"/>
                </a:lnTo>
                <a:lnTo>
                  <a:pt x="205644" y="491357"/>
                </a:lnTo>
                <a:lnTo>
                  <a:pt x="0" y="491357"/>
                </a:lnTo>
                <a:lnTo>
                  <a:pt x="0" y="424796"/>
                </a:lnTo>
                <a:cubicBezTo>
                  <a:pt x="0" y="410798"/>
                  <a:pt x="6220" y="397448"/>
                  <a:pt x="16990" y="388549"/>
                </a:cubicBezTo>
                <a:cubicBezTo>
                  <a:pt x="77337" y="338953"/>
                  <a:pt x="142512" y="306136"/>
                  <a:pt x="155695" y="299646"/>
                </a:cubicBezTo>
                <a:cubicBezTo>
                  <a:pt x="157181" y="299090"/>
                  <a:pt x="158202" y="297421"/>
                  <a:pt x="158202" y="295846"/>
                </a:cubicBezTo>
                <a:lnTo>
                  <a:pt x="158202" y="249957"/>
                </a:lnTo>
                <a:cubicBezTo>
                  <a:pt x="151053" y="237721"/>
                  <a:pt x="146597" y="224742"/>
                  <a:pt x="144740" y="213154"/>
                </a:cubicBezTo>
                <a:cubicBezTo>
                  <a:pt x="139634" y="212783"/>
                  <a:pt x="132856" y="205460"/>
                  <a:pt x="125522" y="179781"/>
                </a:cubicBezTo>
                <a:cubicBezTo>
                  <a:pt x="116331" y="147242"/>
                  <a:pt x="124686" y="140382"/>
                  <a:pt x="133042" y="140104"/>
                </a:cubicBezTo>
                <a:cubicBezTo>
                  <a:pt x="132299" y="137230"/>
                  <a:pt x="131557" y="134542"/>
                  <a:pt x="131092" y="131668"/>
                </a:cubicBezTo>
                <a:cubicBezTo>
                  <a:pt x="127843" y="115260"/>
                  <a:pt x="127007" y="100056"/>
                  <a:pt x="130814" y="85317"/>
                </a:cubicBezTo>
                <a:cubicBezTo>
                  <a:pt x="135456" y="65664"/>
                  <a:pt x="146040" y="49997"/>
                  <a:pt x="157924" y="37853"/>
                </a:cubicBezTo>
                <a:cubicBezTo>
                  <a:pt x="165537" y="29880"/>
                  <a:pt x="174078" y="22835"/>
                  <a:pt x="183084" y="17087"/>
                </a:cubicBezTo>
                <a:cubicBezTo>
                  <a:pt x="190511" y="12081"/>
                  <a:pt x="198588" y="7631"/>
                  <a:pt x="207501" y="4665"/>
                </a:cubicBezTo>
                <a:cubicBezTo>
                  <a:pt x="214371" y="2255"/>
                  <a:pt x="221799" y="771"/>
                  <a:pt x="229597" y="4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iconfont-11624-5524660">
            <a:extLst>
              <a:ext uri="{FF2B5EF4-FFF2-40B4-BE49-F238E27FC236}">
                <a16:creationId xmlns:a16="http://schemas.microsoft.com/office/drawing/2014/main" id="{A45FB44D-D7BB-468A-BDB3-9A2BCEA029D1}"/>
              </a:ext>
            </a:extLst>
          </p:cNvPr>
          <p:cNvSpPr/>
          <p:nvPr/>
        </p:nvSpPr>
        <p:spPr>
          <a:xfrm>
            <a:off x="7899253" y="5962450"/>
            <a:ext cx="559937" cy="609685"/>
          </a:xfrm>
          <a:custGeom>
            <a:avLst/>
            <a:gdLst>
              <a:gd name="T0" fmla="*/ 7479 w 11748"/>
              <a:gd name="T1" fmla="*/ 2280 h 12791"/>
              <a:gd name="T2" fmla="*/ 7224 w 11748"/>
              <a:gd name="T3" fmla="*/ 1795 h 12791"/>
              <a:gd name="T4" fmla="*/ 7192 w 11748"/>
              <a:gd name="T5" fmla="*/ 0 h 12791"/>
              <a:gd name="T6" fmla="*/ 7434 w 11748"/>
              <a:gd name="T7" fmla="*/ 26 h 12791"/>
              <a:gd name="T8" fmla="*/ 8041 w 11748"/>
              <a:gd name="T9" fmla="*/ 415 h 12791"/>
              <a:gd name="T10" fmla="*/ 9121 w 11748"/>
              <a:gd name="T11" fmla="*/ 1386 h 12791"/>
              <a:gd name="T12" fmla="*/ 9568 w 11748"/>
              <a:gd name="T13" fmla="*/ 1993 h 12791"/>
              <a:gd name="T14" fmla="*/ 9593 w 11748"/>
              <a:gd name="T15" fmla="*/ 2376 h 12791"/>
              <a:gd name="T16" fmla="*/ 11688 w 11748"/>
              <a:gd name="T17" fmla="*/ 8393 h 12791"/>
              <a:gd name="T18" fmla="*/ 11612 w 11748"/>
              <a:gd name="T19" fmla="*/ 8942 h 12791"/>
              <a:gd name="T20" fmla="*/ 11407 w 11748"/>
              <a:gd name="T21" fmla="*/ 9159 h 12791"/>
              <a:gd name="T22" fmla="*/ 10232 w 11748"/>
              <a:gd name="T23" fmla="*/ 8163 h 12791"/>
              <a:gd name="T24" fmla="*/ 10564 w 11748"/>
              <a:gd name="T25" fmla="*/ 7869 h 12791"/>
              <a:gd name="T26" fmla="*/ 11190 w 11748"/>
              <a:gd name="T27" fmla="*/ 7831 h 12791"/>
              <a:gd name="T28" fmla="*/ 11688 w 11748"/>
              <a:gd name="T29" fmla="*/ 8393 h 12791"/>
              <a:gd name="T30" fmla="*/ 7651 w 11748"/>
              <a:gd name="T31" fmla="*/ 9428 h 12791"/>
              <a:gd name="T32" fmla="*/ 1647 w 11748"/>
              <a:gd name="T33" fmla="*/ 12008 h 12791"/>
              <a:gd name="T34" fmla="*/ 581 w 11748"/>
              <a:gd name="T35" fmla="*/ 11497 h 12791"/>
              <a:gd name="T36" fmla="*/ 0 w 11748"/>
              <a:gd name="T37" fmla="*/ 10347 h 12791"/>
              <a:gd name="T38" fmla="*/ 121 w 11748"/>
              <a:gd name="T39" fmla="*/ 1086 h 12791"/>
              <a:gd name="T40" fmla="*/ 932 w 11748"/>
              <a:gd name="T41" fmla="*/ 160 h 12791"/>
              <a:gd name="T42" fmla="*/ 6387 w 11748"/>
              <a:gd name="T43" fmla="*/ 0 h 12791"/>
              <a:gd name="T44" fmla="*/ 6463 w 11748"/>
              <a:gd name="T45" fmla="*/ 2121 h 12791"/>
              <a:gd name="T46" fmla="*/ 7115 w 11748"/>
              <a:gd name="T47" fmla="*/ 3034 h 12791"/>
              <a:gd name="T48" fmla="*/ 9593 w 11748"/>
              <a:gd name="T49" fmla="*/ 3194 h 12791"/>
              <a:gd name="T50" fmla="*/ 7843 w 11748"/>
              <a:gd name="T51" fmla="*/ 9236 h 12791"/>
              <a:gd name="T52" fmla="*/ 7747 w 11748"/>
              <a:gd name="T53" fmla="*/ 8220 h 12791"/>
              <a:gd name="T54" fmla="*/ 2388 w 11748"/>
              <a:gd name="T55" fmla="*/ 7984 h 12791"/>
              <a:gd name="T56" fmla="*/ 1596 w 11748"/>
              <a:gd name="T57" fmla="*/ 8789 h 12791"/>
              <a:gd name="T58" fmla="*/ 2388 w 11748"/>
              <a:gd name="T59" fmla="*/ 9581 h 12791"/>
              <a:gd name="T60" fmla="*/ 2388 w 11748"/>
              <a:gd name="T61" fmla="*/ 4790 h 12791"/>
              <a:gd name="T62" fmla="*/ 1596 w 11748"/>
              <a:gd name="T63" fmla="*/ 5595 h 12791"/>
              <a:gd name="T64" fmla="*/ 2388 w 11748"/>
              <a:gd name="T65" fmla="*/ 6387 h 12791"/>
              <a:gd name="T66" fmla="*/ 7747 w 11748"/>
              <a:gd name="T67" fmla="*/ 6157 h 12791"/>
              <a:gd name="T68" fmla="*/ 7747 w 11748"/>
              <a:gd name="T69" fmla="*/ 5027 h 12791"/>
              <a:gd name="T70" fmla="*/ 2388 w 11748"/>
              <a:gd name="T71" fmla="*/ 4790 h 12791"/>
              <a:gd name="T72" fmla="*/ 7370 w 11748"/>
              <a:gd name="T73" fmla="*/ 11024 h 12791"/>
              <a:gd name="T74" fmla="*/ 8111 w 11748"/>
              <a:gd name="T75" fmla="*/ 10277 h 12791"/>
              <a:gd name="T76" fmla="*/ 9810 w 11748"/>
              <a:gd name="T77" fmla="*/ 8584 h 12791"/>
              <a:gd name="T78" fmla="*/ 9644 w 11748"/>
              <a:gd name="T79" fmla="*/ 10897 h 12791"/>
              <a:gd name="T80" fmla="*/ 8763 w 11748"/>
              <a:gd name="T81" fmla="*/ 11778 h 12791"/>
              <a:gd name="T82" fmla="*/ 8329 w 11748"/>
              <a:gd name="T83" fmla="*/ 12225 h 12791"/>
              <a:gd name="T84" fmla="*/ 8035 w 11748"/>
              <a:gd name="T85" fmla="*/ 12430 h 12791"/>
              <a:gd name="T86" fmla="*/ 7473 w 11748"/>
              <a:gd name="T87" fmla="*/ 12634 h 12791"/>
              <a:gd name="T88" fmla="*/ 6923 w 11748"/>
              <a:gd name="T89" fmla="*/ 12774 h 12791"/>
              <a:gd name="T90" fmla="*/ 6693 w 11748"/>
              <a:gd name="T91" fmla="*/ 12519 h 12791"/>
              <a:gd name="T92" fmla="*/ 6834 w 11748"/>
              <a:gd name="T93" fmla="*/ 11976 h 12791"/>
              <a:gd name="T94" fmla="*/ 7000 w 11748"/>
              <a:gd name="T95" fmla="*/ 11484 h 127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748" h="12791">
                <a:moveTo>
                  <a:pt x="7715" y="2376"/>
                </a:moveTo>
                <a:cubicBezTo>
                  <a:pt x="7622" y="2376"/>
                  <a:pt x="7543" y="2344"/>
                  <a:pt x="7479" y="2280"/>
                </a:cubicBezTo>
                <a:cubicBezTo>
                  <a:pt x="7415" y="2216"/>
                  <a:pt x="7362" y="2142"/>
                  <a:pt x="7319" y="2057"/>
                </a:cubicBezTo>
                <a:cubicBezTo>
                  <a:pt x="7277" y="1972"/>
                  <a:pt x="7245" y="1884"/>
                  <a:pt x="7224" y="1795"/>
                </a:cubicBezTo>
                <a:cubicBezTo>
                  <a:pt x="7202" y="1705"/>
                  <a:pt x="7192" y="1631"/>
                  <a:pt x="7192" y="1571"/>
                </a:cubicBezTo>
                <a:lnTo>
                  <a:pt x="7192" y="0"/>
                </a:lnTo>
                <a:lnTo>
                  <a:pt x="7217" y="0"/>
                </a:lnTo>
                <a:cubicBezTo>
                  <a:pt x="7294" y="0"/>
                  <a:pt x="7366" y="9"/>
                  <a:pt x="7434" y="26"/>
                </a:cubicBezTo>
                <a:cubicBezTo>
                  <a:pt x="7502" y="43"/>
                  <a:pt x="7585" y="83"/>
                  <a:pt x="7683" y="147"/>
                </a:cubicBezTo>
                <a:cubicBezTo>
                  <a:pt x="7781" y="211"/>
                  <a:pt x="7901" y="300"/>
                  <a:pt x="8041" y="415"/>
                </a:cubicBezTo>
                <a:cubicBezTo>
                  <a:pt x="8182" y="530"/>
                  <a:pt x="8358" y="681"/>
                  <a:pt x="8571" y="869"/>
                </a:cubicBezTo>
                <a:cubicBezTo>
                  <a:pt x="8801" y="1073"/>
                  <a:pt x="8984" y="1246"/>
                  <a:pt x="9121" y="1386"/>
                </a:cubicBezTo>
                <a:cubicBezTo>
                  <a:pt x="9257" y="1527"/>
                  <a:pt x="9361" y="1646"/>
                  <a:pt x="9434" y="1744"/>
                </a:cubicBezTo>
                <a:cubicBezTo>
                  <a:pt x="9506" y="1842"/>
                  <a:pt x="9551" y="1925"/>
                  <a:pt x="9568" y="1993"/>
                </a:cubicBezTo>
                <a:cubicBezTo>
                  <a:pt x="9585" y="2061"/>
                  <a:pt x="9593" y="2121"/>
                  <a:pt x="9593" y="2172"/>
                </a:cubicBezTo>
                <a:lnTo>
                  <a:pt x="9593" y="2376"/>
                </a:lnTo>
                <a:lnTo>
                  <a:pt x="7715" y="2376"/>
                </a:lnTo>
                <a:close/>
                <a:moveTo>
                  <a:pt x="11688" y="8393"/>
                </a:moveTo>
                <a:cubicBezTo>
                  <a:pt x="11714" y="8461"/>
                  <a:pt x="11731" y="8546"/>
                  <a:pt x="11739" y="8648"/>
                </a:cubicBezTo>
                <a:cubicBezTo>
                  <a:pt x="11748" y="8751"/>
                  <a:pt x="11705" y="8848"/>
                  <a:pt x="11612" y="8942"/>
                </a:cubicBezTo>
                <a:cubicBezTo>
                  <a:pt x="11569" y="8985"/>
                  <a:pt x="11531" y="9025"/>
                  <a:pt x="11497" y="9063"/>
                </a:cubicBezTo>
                <a:cubicBezTo>
                  <a:pt x="11463" y="9102"/>
                  <a:pt x="11433" y="9134"/>
                  <a:pt x="11407" y="9159"/>
                </a:cubicBezTo>
                <a:cubicBezTo>
                  <a:pt x="11373" y="9193"/>
                  <a:pt x="11343" y="9219"/>
                  <a:pt x="11318" y="9236"/>
                </a:cubicBezTo>
                <a:lnTo>
                  <a:pt x="10232" y="8163"/>
                </a:lnTo>
                <a:cubicBezTo>
                  <a:pt x="10283" y="8120"/>
                  <a:pt x="10341" y="8069"/>
                  <a:pt x="10404" y="8010"/>
                </a:cubicBezTo>
                <a:cubicBezTo>
                  <a:pt x="10468" y="7950"/>
                  <a:pt x="10521" y="7903"/>
                  <a:pt x="10564" y="7869"/>
                </a:cubicBezTo>
                <a:cubicBezTo>
                  <a:pt x="10666" y="7775"/>
                  <a:pt x="10777" y="7735"/>
                  <a:pt x="10896" y="7748"/>
                </a:cubicBezTo>
                <a:cubicBezTo>
                  <a:pt x="11015" y="7760"/>
                  <a:pt x="11113" y="7788"/>
                  <a:pt x="11190" y="7831"/>
                </a:cubicBezTo>
                <a:cubicBezTo>
                  <a:pt x="11275" y="7873"/>
                  <a:pt x="11367" y="7948"/>
                  <a:pt x="11465" y="8054"/>
                </a:cubicBezTo>
                <a:cubicBezTo>
                  <a:pt x="11563" y="8161"/>
                  <a:pt x="11637" y="8274"/>
                  <a:pt x="11688" y="8393"/>
                </a:cubicBezTo>
                <a:close/>
                <a:moveTo>
                  <a:pt x="7179" y="9581"/>
                </a:moveTo>
                <a:cubicBezTo>
                  <a:pt x="7366" y="9581"/>
                  <a:pt x="7524" y="9530"/>
                  <a:pt x="7651" y="9428"/>
                </a:cubicBezTo>
                <a:lnTo>
                  <a:pt x="5173" y="12008"/>
                </a:lnTo>
                <a:lnTo>
                  <a:pt x="1647" y="12008"/>
                </a:lnTo>
                <a:cubicBezTo>
                  <a:pt x="1486" y="12008"/>
                  <a:pt x="1309" y="11961"/>
                  <a:pt x="1117" y="11867"/>
                </a:cubicBezTo>
                <a:cubicBezTo>
                  <a:pt x="926" y="11774"/>
                  <a:pt x="747" y="11650"/>
                  <a:pt x="581" y="11497"/>
                </a:cubicBezTo>
                <a:cubicBezTo>
                  <a:pt x="415" y="11344"/>
                  <a:pt x="276" y="11167"/>
                  <a:pt x="166" y="10967"/>
                </a:cubicBezTo>
                <a:cubicBezTo>
                  <a:pt x="55" y="10767"/>
                  <a:pt x="0" y="10560"/>
                  <a:pt x="0" y="10347"/>
                </a:cubicBezTo>
                <a:lnTo>
                  <a:pt x="0" y="1648"/>
                </a:lnTo>
                <a:cubicBezTo>
                  <a:pt x="0" y="1469"/>
                  <a:pt x="40" y="1282"/>
                  <a:pt x="121" y="1086"/>
                </a:cubicBezTo>
                <a:cubicBezTo>
                  <a:pt x="202" y="890"/>
                  <a:pt x="313" y="713"/>
                  <a:pt x="453" y="556"/>
                </a:cubicBezTo>
                <a:cubicBezTo>
                  <a:pt x="594" y="398"/>
                  <a:pt x="753" y="266"/>
                  <a:pt x="932" y="160"/>
                </a:cubicBezTo>
                <a:cubicBezTo>
                  <a:pt x="1111" y="53"/>
                  <a:pt x="1298" y="0"/>
                  <a:pt x="1494" y="0"/>
                </a:cubicBezTo>
                <a:lnTo>
                  <a:pt x="6387" y="0"/>
                </a:lnTo>
                <a:lnTo>
                  <a:pt x="6387" y="1597"/>
                </a:lnTo>
                <a:cubicBezTo>
                  <a:pt x="6387" y="1759"/>
                  <a:pt x="6412" y="1933"/>
                  <a:pt x="6463" y="2121"/>
                </a:cubicBezTo>
                <a:cubicBezTo>
                  <a:pt x="6515" y="2308"/>
                  <a:pt x="6593" y="2480"/>
                  <a:pt x="6700" y="2638"/>
                </a:cubicBezTo>
                <a:cubicBezTo>
                  <a:pt x="6806" y="2795"/>
                  <a:pt x="6945" y="2927"/>
                  <a:pt x="7115" y="3034"/>
                </a:cubicBezTo>
                <a:cubicBezTo>
                  <a:pt x="7285" y="3140"/>
                  <a:pt x="7490" y="3194"/>
                  <a:pt x="7728" y="3194"/>
                </a:cubicBezTo>
                <a:lnTo>
                  <a:pt x="9593" y="3194"/>
                </a:lnTo>
                <a:lnTo>
                  <a:pt x="9593" y="7422"/>
                </a:lnTo>
                <a:lnTo>
                  <a:pt x="7843" y="9236"/>
                </a:lnTo>
                <a:cubicBezTo>
                  <a:pt x="7937" y="9100"/>
                  <a:pt x="7984" y="8951"/>
                  <a:pt x="7984" y="8789"/>
                </a:cubicBezTo>
                <a:cubicBezTo>
                  <a:pt x="7984" y="8567"/>
                  <a:pt x="7905" y="8378"/>
                  <a:pt x="7747" y="8220"/>
                </a:cubicBezTo>
                <a:cubicBezTo>
                  <a:pt x="7590" y="8063"/>
                  <a:pt x="7400" y="7984"/>
                  <a:pt x="7179" y="7984"/>
                </a:cubicBezTo>
                <a:lnTo>
                  <a:pt x="2388" y="7984"/>
                </a:lnTo>
                <a:cubicBezTo>
                  <a:pt x="2167" y="7984"/>
                  <a:pt x="1980" y="8063"/>
                  <a:pt x="1826" y="8220"/>
                </a:cubicBezTo>
                <a:cubicBezTo>
                  <a:pt x="1673" y="8378"/>
                  <a:pt x="1596" y="8567"/>
                  <a:pt x="1596" y="8789"/>
                </a:cubicBezTo>
                <a:cubicBezTo>
                  <a:pt x="1596" y="9010"/>
                  <a:pt x="1673" y="9198"/>
                  <a:pt x="1826" y="9351"/>
                </a:cubicBezTo>
                <a:cubicBezTo>
                  <a:pt x="1980" y="9504"/>
                  <a:pt x="2167" y="9581"/>
                  <a:pt x="2388" y="9581"/>
                </a:cubicBezTo>
                <a:lnTo>
                  <a:pt x="7179" y="9581"/>
                </a:lnTo>
                <a:close/>
                <a:moveTo>
                  <a:pt x="2388" y="4790"/>
                </a:moveTo>
                <a:cubicBezTo>
                  <a:pt x="2167" y="4790"/>
                  <a:pt x="1980" y="4869"/>
                  <a:pt x="1826" y="5027"/>
                </a:cubicBezTo>
                <a:cubicBezTo>
                  <a:pt x="1673" y="5184"/>
                  <a:pt x="1596" y="5374"/>
                  <a:pt x="1596" y="5595"/>
                </a:cubicBezTo>
                <a:cubicBezTo>
                  <a:pt x="1596" y="5817"/>
                  <a:pt x="1673" y="6004"/>
                  <a:pt x="1826" y="6157"/>
                </a:cubicBezTo>
                <a:cubicBezTo>
                  <a:pt x="1980" y="6311"/>
                  <a:pt x="2167" y="6387"/>
                  <a:pt x="2388" y="6387"/>
                </a:cubicBezTo>
                <a:lnTo>
                  <a:pt x="7179" y="6387"/>
                </a:lnTo>
                <a:cubicBezTo>
                  <a:pt x="7400" y="6387"/>
                  <a:pt x="7590" y="6311"/>
                  <a:pt x="7747" y="6157"/>
                </a:cubicBezTo>
                <a:cubicBezTo>
                  <a:pt x="7905" y="6004"/>
                  <a:pt x="7984" y="5817"/>
                  <a:pt x="7984" y="5595"/>
                </a:cubicBezTo>
                <a:cubicBezTo>
                  <a:pt x="7984" y="5374"/>
                  <a:pt x="7905" y="5184"/>
                  <a:pt x="7747" y="5027"/>
                </a:cubicBezTo>
                <a:cubicBezTo>
                  <a:pt x="7590" y="4869"/>
                  <a:pt x="7400" y="4790"/>
                  <a:pt x="7179" y="4790"/>
                </a:cubicBezTo>
                <a:lnTo>
                  <a:pt x="2388" y="4790"/>
                </a:lnTo>
                <a:close/>
                <a:moveTo>
                  <a:pt x="7204" y="11190"/>
                </a:moveTo>
                <a:lnTo>
                  <a:pt x="7370" y="11024"/>
                </a:lnTo>
                <a:lnTo>
                  <a:pt x="7690" y="10705"/>
                </a:lnTo>
                <a:cubicBezTo>
                  <a:pt x="7818" y="10577"/>
                  <a:pt x="7958" y="10435"/>
                  <a:pt x="8111" y="10277"/>
                </a:cubicBezTo>
                <a:cubicBezTo>
                  <a:pt x="8265" y="10120"/>
                  <a:pt x="8418" y="9964"/>
                  <a:pt x="8571" y="9811"/>
                </a:cubicBezTo>
                <a:cubicBezTo>
                  <a:pt x="8937" y="9445"/>
                  <a:pt x="9350" y="9036"/>
                  <a:pt x="9810" y="8584"/>
                </a:cubicBezTo>
                <a:lnTo>
                  <a:pt x="10883" y="9657"/>
                </a:lnTo>
                <a:lnTo>
                  <a:pt x="9644" y="10897"/>
                </a:lnTo>
                <a:lnTo>
                  <a:pt x="9184" y="11356"/>
                </a:lnTo>
                <a:lnTo>
                  <a:pt x="8763" y="11778"/>
                </a:lnTo>
                <a:cubicBezTo>
                  <a:pt x="8644" y="11897"/>
                  <a:pt x="8544" y="11999"/>
                  <a:pt x="8463" y="12085"/>
                </a:cubicBezTo>
                <a:cubicBezTo>
                  <a:pt x="8382" y="12170"/>
                  <a:pt x="8337" y="12217"/>
                  <a:pt x="8329" y="12225"/>
                </a:cubicBezTo>
                <a:cubicBezTo>
                  <a:pt x="8286" y="12259"/>
                  <a:pt x="8239" y="12295"/>
                  <a:pt x="8188" y="12334"/>
                </a:cubicBezTo>
                <a:cubicBezTo>
                  <a:pt x="8137" y="12372"/>
                  <a:pt x="8086" y="12404"/>
                  <a:pt x="8035" y="12430"/>
                </a:cubicBezTo>
                <a:cubicBezTo>
                  <a:pt x="7984" y="12455"/>
                  <a:pt x="7905" y="12487"/>
                  <a:pt x="7798" y="12525"/>
                </a:cubicBezTo>
                <a:cubicBezTo>
                  <a:pt x="7692" y="12564"/>
                  <a:pt x="7583" y="12600"/>
                  <a:pt x="7473" y="12634"/>
                </a:cubicBezTo>
                <a:cubicBezTo>
                  <a:pt x="7362" y="12668"/>
                  <a:pt x="7255" y="12698"/>
                  <a:pt x="7153" y="12723"/>
                </a:cubicBezTo>
                <a:cubicBezTo>
                  <a:pt x="7051" y="12749"/>
                  <a:pt x="6974" y="12766"/>
                  <a:pt x="6923" y="12774"/>
                </a:cubicBezTo>
                <a:cubicBezTo>
                  <a:pt x="6821" y="12791"/>
                  <a:pt x="6753" y="12779"/>
                  <a:pt x="6719" y="12736"/>
                </a:cubicBezTo>
                <a:cubicBezTo>
                  <a:pt x="6685" y="12694"/>
                  <a:pt x="6676" y="12621"/>
                  <a:pt x="6693" y="12519"/>
                </a:cubicBezTo>
                <a:cubicBezTo>
                  <a:pt x="6702" y="12468"/>
                  <a:pt x="6719" y="12391"/>
                  <a:pt x="6744" y="12289"/>
                </a:cubicBezTo>
                <a:cubicBezTo>
                  <a:pt x="6770" y="12187"/>
                  <a:pt x="6800" y="12083"/>
                  <a:pt x="6834" y="11976"/>
                </a:cubicBezTo>
                <a:cubicBezTo>
                  <a:pt x="6868" y="11870"/>
                  <a:pt x="6900" y="11770"/>
                  <a:pt x="6930" y="11676"/>
                </a:cubicBezTo>
                <a:cubicBezTo>
                  <a:pt x="6960" y="11582"/>
                  <a:pt x="6983" y="11518"/>
                  <a:pt x="7000" y="11484"/>
                </a:cubicBezTo>
                <a:cubicBezTo>
                  <a:pt x="7051" y="11374"/>
                  <a:pt x="7119" y="11276"/>
                  <a:pt x="7204" y="1119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confont-11624-5524659">
            <a:extLst>
              <a:ext uri="{FF2B5EF4-FFF2-40B4-BE49-F238E27FC236}">
                <a16:creationId xmlns:a16="http://schemas.microsoft.com/office/drawing/2014/main" id="{BCAEF63C-6643-45E1-9345-F680E2E255C1}"/>
              </a:ext>
            </a:extLst>
          </p:cNvPr>
          <p:cNvSpPr/>
          <p:nvPr/>
        </p:nvSpPr>
        <p:spPr>
          <a:xfrm>
            <a:off x="7551684" y="460321"/>
            <a:ext cx="609685" cy="609685"/>
          </a:xfrm>
          <a:custGeom>
            <a:avLst/>
            <a:gdLst>
              <a:gd name="T0" fmla="*/ 8329 w 13303"/>
              <a:gd name="T1" fmla="*/ 10301 h 13303"/>
              <a:gd name="T2" fmla="*/ 6784 w 13303"/>
              <a:gd name="T3" fmla="*/ 8346 h 13303"/>
              <a:gd name="T4" fmla="*/ 6650 w 13303"/>
              <a:gd name="T5" fmla="*/ 7360 h 13303"/>
              <a:gd name="T6" fmla="*/ 6650 w 13303"/>
              <a:gd name="T7" fmla="*/ 7296 h 13303"/>
              <a:gd name="T8" fmla="*/ 8081 w 13303"/>
              <a:gd name="T9" fmla="*/ 6487 h 13303"/>
              <a:gd name="T10" fmla="*/ 9140 w 13303"/>
              <a:gd name="T11" fmla="*/ 7005 h 13303"/>
              <a:gd name="T12" fmla="*/ 9219 w 13303"/>
              <a:gd name="T13" fmla="*/ 7124 h 13303"/>
              <a:gd name="T14" fmla="*/ 9862 w 13303"/>
              <a:gd name="T15" fmla="*/ 7645 h 13303"/>
              <a:gd name="T16" fmla="*/ 10304 w 13303"/>
              <a:gd name="T17" fmla="*/ 7869 h 13303"/>
              <a:gd name="T18" fmla="*/ 10764 w 13303"/>
              <a:gd name="T19" fmla="*/ 9044 h 13303"/>
              <a:gd name="T20" fmla="*/ 10764 w 13303"/>
              <a:gd name="T21" fmla="*/ 9117 h 13303"/>
              <a:gd name="T22" fmla="*/ 10246 w 13303"/>
              <a:gd name="T23" fmla="*/ 10863 h 13303"/>
              <a:gd name="T24" fmla="*/ 8343 w 13303"/>
              <a:gd name="T25" fmla="*/ 11965 h 13303"/>
              <a:gd name="T26" fmla="*/ 8343 w 13303"/>
              <a:gd name="T27" fmla="*/ 10310 h 13303"/>
              <a:gd name="T28" fmla="*/ 8329 w 13303"/>
              <a:gd name="T29" fmla="*/ 10301 h 13303"/>
              <a:gd name="T30" fmla="*/ 6400 w 13303"/>
              <a:gd name="T31" fmla="*/ 512 h 13303"/>
              <a:gd name="T32" fmla="*/ 8948 w 13303"/>
              <a:gd name="T33" fmla="*/ 1094 h 13303"/>
              <a:gd name="T34" fmla="*/ 7663 w 13303"/>
              <a:gd name="T35" fmla="*/ 2127 h 13303"/>
              <a:gd name="T36" fmla="*/ 7415 w 13303"/>
              <a:gd name="T37" fmla="*/ 2484 h 13303"/>
              <a:gd name="T38" fmla="*/ 6833 w 13303"/>
              <a:gd name="T39" fmla="*/ 3046 h 13303"/>
              <a:gd name="T40" fmla="*/ 6412 w 13303"/>
              <a:gd name="T41" fmla="*/ 3046 h 13303"/>
              <a:gd name="T42" fmla="*/ 5216 w 13303"/>
              <a:gd name="T43" fmla="*/ 3488 h 13303"/>
              <a:gd name="T44" fmla="*/ 5460 w 13303"/>
              <a:gd name="T45" fmla="*/ 5137 h 13303"/>
              <a:gd name="T46" fmla="*/ 5492 w 13303"/>
              <a:gd name="T47" fmla="*/ 5495 h 13303"/>
              <a:gd name="T48" fmla="*/ 5286 w 13303"/>
              <a:gd name="T49" fmla="*/ 5818 h 13303"/>
              <a:gd name="T50" fmla="*/ 4995 w 13303"/>
              <a:gd name="T51" fmla="*/ 5527 h 13303"/>
              <a:gd name="T52" fmla="*/ 4163 w 13303"/>
              <a:gd name="T53" fmla="*/ 4867 h 13303"/>
              <a:gd name="T54" fmla="*/ 3764 w 13303"/>
              <a:gd name="T55" fmla="*/ 4774 h 13303"/>
              <a:gd name="T56" fmla="*/ 2863 w 13303"/>
              <a:gd name="T57" fmla="*/ 4393 h 13303"/>
              <a:gd name="T58" fmla="*/ 2790 w 13303"/>
              <a:gd name="T59" fmla="*/ 3811 h 13303"/>
              <a:gd name="T60" fmla="*/ 2650 w 13303"/>
              <a:gd name="T61" fmla="*/ 2886 h 13303"/>
              <a:gd name="T62" fmla="*/ 2095 w 13303"/>
              <a:gd name="T63" fmla="*/ 2391 h 13303"/>
              <a:gd name="T64" fmla="*/ 6400 w 13303"/>
              <a:gd name="T65" fmla="*/ 512 h 13303"/>
              <a:gd name="T66" fmla="*/ 0 w 13303"/>
              <a:gd name="T67" fmla="*/ 6400 h 13303"/>
              <a:gd name="T68" fmla="*/ 3951 w 13303"/>
              <a:gd name="T69" fmla="*/ 12313 h 13303"/>
              <a:gd name="T70" fmla="*/ 10925 w 13303"/>
              <a:gd name="T71" fmla="*/ 10925 h 13303"/>
              <a:gd name="T72" fmla="*/ 12313 w 13303"/>
              <a:gd name="T73" fmla="*/ 3951 h 13303"/>
              <a:gd name="T74" fmla="*/ 6400 w 13303"/>
              <a:gd name="T75" fmla="*/ 0 h 13303"/>
              <a:gd name="T76" fmla="*/ 1875 w 13303"/>
              <a:gd name="T77" fmla="*/ 1875 h 13303"/>
              <a:gd name="T78" fmla="*/ 0 w 13303"/>
              <a:gd name="T79" fmla="*/ 6400 h 13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303" h="13303">
                <a:moveTo>
                  <a:pt x="8329" y="10301"/>
                </a:moveTo>
                <a:cubicBezTo>
                  <a:pt x="8172" y="9917"/>
                  <a:pt x="7651" y="9260"/>
                  <a:pt x="6784" y="8346"/>
                </a:cubicBezTo>
                <a:cubicBezTo>
                  <a:pt x="6551" y="8102"/>
                  <a:pt x="6566" y="7916"/>
                  <a:pt x="6650" y="7360"/>
                </a:cubicBezTo>
                <a:lnTo>
                  <a:pt x="6650" y="7296"/>
                </a:lnTo>
                <a:cubicBezTo>
                  <a:pt x="6705" y="6915"/>
                  <a:pt x="6801" y="6691"/>
                  <a:pt x="8081" y="6487"/>
                </a:cubicBezTo>
                <a:cubicBezTo>
                  <a:pt x="8733" y="6385"/>
                  <a:pt x="8902" y="6644"/>
                  <a:pt x="9140" y="7005"/>
                </a:cubicBezTo>
                <a:lnTo>
                  <a:pt x="9219" y="7124"/>
                </a:lnTo>
                <a:cubicBezTo>
                  <a:pt x="9369" y="7365"/>
                  <a:pt x="9595" y="7549"/>
                  <a:pt x="9862" y="7645"/>
                </a:cubicBezTo>
                <a:cubicBezTo>
                  <a:pt x="9975" y="7697"/>
                  <a:pt x="10115" y="7761"/>
                  <a:pt x="10304" y="7869"/>
                </a:cubicBezTo>
                <a:cubicBezTo>
                  <a:pt x="10764" y="8122"/>
                  <a:pt x="10764" y="8410"/>
                  <a:pt x="10764" y="9044"/>
                </a:cubicBezTo>
                <a:lnTo>
                  <a:pt x="10764" y="9117"/>
                </a:lnTo>
                <a:cubicBezTo>
                  <a:pt x="10799" y="9741"/>
                  <a:pt x="10616" y="10359"/>
                  <a:pt x="10246" y="10863"/>
                </a:cubicBezTo>
                <a:cubicBezTo>
                  <a:pt x="9686" y="11346"/>
                  <a:pt x="9041" y="11720"/>
                  <a:pt x="8343" y="11965"/>
                </a:cubicBezTo>
                <a:cubicBezTo>
                  <a:pt x="8692" y="11311"/>
                  <a:pt x="8425" y="10534"/>
                  <a:pt x="8343" y="10310"/>
                </a:cubicBezTo>
                <a:lnTo>
                  <a:pt x="8329" y="10301"/>
                </a:lnTo>
                <a:close/>
                <a:moveTo>
                  <a:pt x="6400" y="512"/>
                </a:moveTo>
                <a:cubicBezTo>
                  <a:pt x="7282" y="511"/>
                  <a:pt x="8154" y="710"/>
                  <a:pt x="8948" y="1094"/>
                </a:cubicBezTo>
                <a:cubicBezTo>
                  <a:pt x="8470" y="1371"/>
                  <a:pt x="8036" y="1719"/>
                  <a:pt x="7663" y="2127"/>
                </a:cubicBezTo>
                <a:cubicBezTo>
                  <a:pt x="7569" y="2255"/>
                  <a:pt x="7491" y="2374"/>
                  <a:pt x="7415" y="2484"/>
                </a:cubicBezTo>
                <a:cubicBezTo>
                  <a:pt x="7171" y="2854"/>
                  <a:pt x="7052" y="3020"/>
                  <a:pt x="6833" y="3046"/>
                </a:cubicBezTo>
                <a:cubicBezTo>
                  <a:pt x="6693" y="3058"/>
                  <a:pt x="6552" y="3058"/>
                  <a:pt x="6412" y="3046"/>
                </a:cubicBezTo>
                <a:cubicBezTo>
                  <a:pt x="5984" y="3017"/>
                  <a:pt x="5402" y="2982"/>
                  <a:pt x="5216" y="3488"/>
                </a:cubicBezTo>
                <a:cubicBezTo>
                  <a:pt x="5097" y="3811"/>
                  <a:pt x="5076" y="4684"/>
                  <a:pt x="5460" y="5137"/>
                </a:cubicBezTo>
                <a:cubicBezTo>
                  <a:pt x="5526" y="5245"/>
                  <a:pt x="5538" y="5378"/>
                  <a:pt x="5492" y="5495"/>
                </a:cubicBezTo>
                <a:cubicBezTo>
                  <a:pt x="5455" y="5620"/>
                  <a:pt x="5383" y="5732"/>
                  <a:pt x="5286" y="5818"/>
                </a:cubicBezTo>
                <a:cubicBezTo>
                  <a:pt x="5179" y="5732"/>
                  <a:pt x="5081" y="5635"/>
                  <a:pt x="4995" y="5527"/>
                </a:cubicBezTo>
                <a:cubicBezTo>
                  <a:pt x="4786" y="5232"/>
                  <a:pt x="4498" y="5003"/>
                  <a:pt x="4163" y="4867"/>
                </a:cubicBezTo>
                <a:cubicBezTo>
                  <a:pt x="4038" y="4832"/>
                  <a:pt x="3898" y="4803"/>
                  <a:pt x="3764" y="4774"/>
                </a:cubicBezTo>
                <a:cubicBezTo>
                  <a:pt x="3386" y="4695"/>
                  <a:pt x="2961" y="4605"/>
                  <a:pt x="2863" y="4393"/>
                </a:cubicBezTo>
                <a:cubicBezTo>
                  <a:pt x="2800" y="4206"/>
                  <a:pt x="2775" y="4008"/>
                  <a:pt x="2790" y="3811"/>
                </a:cubicBezTo>
                <a:cubicBezTo>
                  <a:pt x="2810" y="3496"/>
                  <a:pt x="2763" y="3181"/>
                  <a:pt x="2650" y="2886"/>
                </a:cubicBezTo>
                <a:cubicBezTo>
                  <a:pt x="2546" y="2648"/>
                  <a:pt x="2343" y="2467"/>
                  <a:pt x="2095" y="2391"/>
                </a:cubicBezTo>
                <a:cubicBezTo>
                  <a:pt x="3206" y="1193"/>
                  <a:pt x="4766" y="512"/>
                  <a:pt x="6400" y="512"/>
                </a:cubicBezTo>
                <a:close/>
                <a:moveTo>
                  <a:pt x="0" y="6400"/>
                </a:moveTo>
                <a:cubicBezTo>
                  <a:pt x="0" y="8989"/>
                  <a:pt x="1559" y="11322"/>
                  <a:pt x="3951" y="12313"/>
                </a:cubicBezTo>
                <a:cubicBezTo>
                  <a:pt x="6342" y="13303"/>
                  <a:pt x="9095" y="12756"/>
                  <a:pt x="10925" y="10925"/>
                </a:cubicBezTo>
                <a:cubicBezTo>
                  <a:pt x="12756" y="9095"/>
                  <a:pt x="13303" y="6342"/>
                  <a:pt x="12313" y="3951"/>
                </a:cubicBezTo>
                <a:cubicBezTo>
                  <a:pt x="11322" y="1559"/>
                  <a:pt x="8989" y="0"/>
                  <a:pt x="6400" y="0"/>
                </a:cubicBezTo>
                <a:cubicBezTo>
                  <a:pt x="4703" y="0"/>
                  <a:pt x="3075" y="674"/>
                  <a:pt x="1875" y="1875"/>
                </a:cubicBezTo>
                <a:cubicBezTo>
                  <a:pt x="674" y="3075"/>
                  <a:pt x="0" y="4703"/>
                  <a:pt x="0" y="640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confont-11592-5504251">
            <a:extLst>
              <a:ext uri="{FF2B5EF4-FFF2-40B4-BE49-F238E27FC236}">
                <a16:creationId xmlns:a16="http://schemas.microsoft.com/office/drawing/2014/main" id="{C8841141-AC4D-46CA-8038-4379C9432462}"/>
              </a:ext>
            </a:extLst>
          </p:cNvPr>
          <p:cNvSpPr/>
          <p:nvPr/>
        </p:nvSpPr>
        <p:spPr>
          <a:xfrm>
            <a:off x="9563468" y="4589643"/>
            <a:ext cx="609685" cy="609685"/>
          </a:xfrm>
          <a:custGeom>
            <a:avLst/>
            <a:gdLst>
              <a:gd name="T0" fmla="*/ 7200 w 11734"/>
              <a:gd name="T1" fmla="*/ 6400 h 11734"/>
              <a:gd name="T2" fmla="*/ 7734 w 11734"/>
              <a:gd name="T3" fmla="*/ 5867 h 11734"/>
              <a:gd name="T4" fmla="*/ 8267 w 11734"/>
              <a:gd name="T5" fmla="*/ 6400 h 11734"/>
              <a:gd name="T6" fmla="*/ 8267 w 11734"/>
              <a:gd name="T7" fmla="*/ 11200 h 11734"/>
              <a:gd name="T8" fmla="*/ 7734 w 11734"/>
              <a:gd name="T9" fmla="*/ 11734 h 11734"/>
              <a:gd name="T10" fmla="*/ 7200 w 11734"/>
              <a:gd name="T11" fmla="*/ 11200 h 11734"/>
              <a:gd name="T12" fmla="*/ 7200 w 11734"/>
              <a:gd name="T13" fmla="*/ 6400 h 11734"/>
              <a:gd name="T14" fmla="*/ 3467 w 11734"/>
              <a:gd name="T15" fmla="*/ 3467 h 11734"/>
              <a:gd name="T16" fmla="*/ 4000 w 11734"/>
              <a:gd name="T17" fmla="*/ 2934 h 11734"/>
              <a:gd name="T18" fmla="*/ 4534 w 11734"/>
              <a:gd name="T19" fmla="*/ 3467 h 11734"/>
              <a:gd name="T20" fmla="*/ 4534 w 11734"/>
              <a:gd name="T21" fmla="*/ 11200 h 11734"/>
              <a:gd name="T22" fmla="*/ 4000 w 11734"/>
              <a:gd name="T23" fmla="*/ 11734 h 11734"/>
              <a:gd name="T24" fmla="*/ 3467 w 11734"/>
              <a:gd name="T25" fmla="*/ 11200 h 11734"/>
              <a:gd name="T26" fmla="*/ 3467 w 11734"/>
              <a:gd name="T27" fmla="*/ 3467 h 11734"/>
              <a:gd name="T28" fmla="*/ 0 w 11734"/>
              <a:gd name="T29" fmla="*/ 534 h 11734"/>
              <a:gd name="T30" fmla="*/ 534 w 11734"/>
              <a:gd name="T31" fmla="*/ 0 h 11734"/>
              <a:gd name="T32" fmla="*/ 1067 w 11734"/>
              <a:gd name="T33" fmla="*/ 534 h 11734"/>
              <a:gd name="T34" fmla="*/ 1067 w 11734"/>
              <a:gd name="T35" fmla="*/ 11200 h 11734"/>
              <a:gd name="T36" fmla="*/ 534 w 11734"/>
              <a:gd name="T37" fmla="*/ 11734 h 11734"/>
              <a:gd name="T38" fmla="*/ 0 w 11734"/>
              <a:gd name="T39" fmla="*/ 11200 h 11734"/>
              <a:gd name="T40" fmla="*/ 0 w 11734"/>
              <a:gd name="T41" fmla="*/ 534 h 11734"/>
              <a:gd name="T42" fmla="*/ 10667 w 11734"/>
              <a:gd name="T43" fmla="*/ 9334 h 11734"/>
              <a:gd name="T44" fmla="*/ 11200 w 11734"/>
              <a:gd name="T45" fmla="*/ 8800 h 11734"/>
              <a:gd name="T46" fmla="*/ 11734 w 11734"/>
              <a:gd name="T47" fmla="*/ 9334 h 11734"/>
              <a:gd name="T48" fmla="*/ 11734 w 11734"/>
              <a:gd name="T49" fmla="*/ 11200 h 11734"/>
              <a:gd name="T50" fmla="*/ 11200 w 11734"/>
              <a:gd name="T51" fmla="*/ 11734 h 11734"/>
              <a:gd name="T52" fmla="*/ 10667 w 11734"/>
              <a:gd name="T53" fmla="*/ 11200 h 11734"/>
              <a:gd name="T54" fmla="*/ 10667 w 11734"/>
              <a:gd name="T55" fmla="*/ 9334 h 11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1734" h="11734">
                <a:moveTo>
                  <a:pt x="7200" y="6400"/>
                </a:moveTo>
                <a:cubicBezTo>
                  <a:pt x="7200" y="6106"/>
                  <a:pt x="7439" y="5867"/>
                  <a:pt x="7734" y="5867"/>
                </a:cubicBezTo>
                <a:cubicBezTo>
                  <a:pt x="8028" y="5867"/>
                  <a:pt x="8267" y="6106"/>
                  <a:pt x="8267" y="6400"/>
                </a:cubicBezTo>
                <a:lnTo>
                  <a:pt x="8267" y="11200"/>
                </a:lnTo>
                <a:cubicBezTo>
                  <a:pt x="8267" y="11495"/>
                  <a:pt x="8028" y="11734"/>
                  <a:pt x="7734" y="11734"/>
                </a:cubicBezTo>
                <a:cubicBezTo>
                  <a:pt x="7439" y="11734"/>
                  <a:pt x="7200" y="11495"/>
                  <a:pt x="7200" y="11200"/>
                </a:cubicBezTo>
                <a:lnTo>
                  <a:pt x="7200" y="6400"/>
                </a:lnTo>
                <a:close/>
                <a:moveTo>
                  <a:pt x="3467" y="3467"/>
                </a:moveTo>
                <a:cubicBezTo>
                  <a:pt x="3467" y="3172"/>
                  <a:pt x="3706" y="2934"/>
                  <a:pt x="4000" y="2934"/>
                </a:cubicBezTo>
                <a:cubicBezTo>
                  <a:pt x="4295" y="2934"/>
                  <a:pt x="4534" y="3172"/>
                  <a:pt x="4534" y="3467"/>
                </a:cubicBezTo>
                <a:lnTo>
                  <a:pt x="4534" y="11200"/>
                </a:lnTo>
                <a:cubicBezTo>
                  <a:pt x="4534" y="11495"/>
                  <a:pt x="4295" y="11734"/>
                  <a:pt x="4000" y="11734"/>
                </a:cubicBezTo>
                <a:cubicBezTo>
                  <a:pt x="3706" y="11734"/>
                  <a:pt x="3467" y="11495"/>
                  <a:pt x="3467" y="11200"/>
                </a:cubicBezTo>
                <a:lnTo>
                  <a:pt x="3467" y="3467"/>
                </a:lnTo>
                <a:close/>
                <a:moveTo>
                  <a:pt x="0" y="534"/>
                </a:moveTo>
                <a:cubicBezTo>
                  <a:pt x="0" y="239"/>
                  <a:pt x="239" y="0"/>
                  <a:pt x="534" y="0"/>
                </a:cubicBezTo>
                <a:cubicBezTo>
                  <a:pt x="828" y="0"/>
                  <a:pt x="1067" y="239"/>
                  <a:pt x="1067" y="534"/>
                </a:cubicBezTo>
                <a:lnTo>
                  <a:pt x="1067" y="11200"/>
                </a:lnTo>
                <a:cubicBezTo>
                  <a:pt x="1067" y="11495"/>
                  <a:pt x="828" y="11734"/>
                  <a:pt x="534" y="11734"/>
                </a:cubicBezTo>
                <a:cubicBezTo>
                  <a:pt x="239" y="11734"/>
                  <a:pt x="0" y="11495"/>
                  <a:pt x="0" y="11200"/>
                </a:cubicBezTo>
                <a:lnTo>
                  <a:pt x="0" y="534"/>
                </a:lnTo>
                <a:close/>
                <a:moveTo>
                  <a:pt x="10667" y="9334"/>
                </a:moveTo>
                <a:cubicBezTo>
                  <a:pt x="10667" y="9039"/>
                  <a:pt x="10906" y="8800"/>
                  <a:pt x="11200" y="8800"/>
                </a:cubicBezTo>
                <a:cubicBezTo>
                  <a:pt x="11495" y="8800"/>
                  <a:pt x="11734" y="9039"/>
                  <a:pt x="11734" y="9334"/>
                </a:cubicBezTo>
                <a:lnTo>
                  <a:pt x="11734" y="11200"/>
                </a:lnTo>
                <a:cubicBezTo>
                  <a:pt x="11734" y="11495"/>
                  <a:pt x="11495" y="11734"/>
                  <a:pt x="11200" y="11734"/>
                </a:cubicBezTo>
                <a:cubicBezTo>
                  <a:pt x="10906" y="11734"/>
                  <a:pt x="10667" y="11495"/>
                  <a:pt x="10667" y="11200"/>
                </a:cubicBezTo>
                <a:lnTo>
                  <a:pt x="10667" y="933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confont-10484-5114088">
            <a:extLst>
              <a:ext uri="{FF2B5EF4-FFF2-40B4-BE49-F238E27FC236}">
                <a16:creationId xmlns:a16="http://schemas.microsoft.com/office/drawing/2014/main" id="{55855C75-A1C8-4D0F-9764-2C1B060AE504}"/>
              </a:ext>
            </a:extLst>
          </p:cNvPr>
          <p:cNvSpPr/>
          <p:nvPr/>
        </p:nvSpPr>
        <p:spPr>
          <a:xfrm>
            <a:off x="642694" y="4562302"/>
            <a:ext cx="609685" cy="520233"/>
          </a:xfrm>
          <a:custGeom>
            <a:avLst/>
            <a:gdLst>
              <a:gd name="T0" fmla="*/ 6606 w 10948"/>
              <a:gd name="T1" fmla="*/ 1706 h 9340"/>
              <a:gd name="T2" fmla="*/ 7532 w 10948"/>
              <a:gd name="T3" fmla="*/ 3184 h 9340"/>
              <a:gd name="T4" fmla="*/ 9406 w 10948"/>
              <a:gd name="T5" fmla="*/ 2791 h 9340"/>
              <a:gd name="T6" fmla="*/ 9561 w 10948"/>
              <a:gd name="T7" fmla="*/ 883 h 9340"/>
              <a:gd name="T8" fmla="*/ 7777 w 10948"/>
              <a:gd name="T9" fmla="*/ 191 h 9340"/>
              <a:gd name="T10" fmla="*/ 6606 w 10948"/>
              <a:gd name="T11" fmla="*/ 1706 h 9340"/>
              <a:gd name="T12" fmla="*/ 5554 w 10948"/>
              <a:gd name="T13" fmla="*/ 4994 h 9340"/>
              <a:gd name="T14" fmla="*/ 7032 w 10948"/>
              <a:gd name="T15" fmla="*/ 4006 h 9340"/>
              <a:gd name="T16" fmla="*/ 6685 w 10948"/>
              <a:gd name="T17" fmla="*/ 2263 h 9340"/>
              <a:gd name="T18" fmla="*/ 4942 w 10948"/>
              <a:gd name="T19" fmla="*/ 1916 h 9340"/>
              <a:gd name="T20" fmla="*/ 3954 w 10948"/>
              <a:gd name="T21" fmla="*/ 3394 h 9340"/>
              <a:gd name="T22" fmla="*/ 5554 w 10948"/>
              <a:gd name="T23" fmla="*/ 4994 h 9340"/>
              <a:gd name="T24" fmla="*/ 6236 w 10948"/>
              <a:gd name="T25" fmla="*/ 5104 h 9340"/>
              <a:gd name="T26" fmla="*/ 4874 w 10948"/>
              <a:gd name="T27" fmla="*/ 5104 h 9340"/>
              <a:gd name="T28" fmla="*/ 2818 w 10948"/>
              <a:gd name="T29" fmla="*/ 7160 h 9340"/>
              <a:gd name="T30" fmla="*/ 2818 w 10948"/>
              <a:gd name="T31" fmla="*/ 8852 h 9340"/>
              <a:gd name="T32" fmla="*/ 2932 w 10948"/>
              <a:gd name="T33" fmla="*/ 8888 h 9340"/>
              <a:gd name="T34" fmla="*/ 5732 w 10948"/>
              <a:gd name="T35" fmla="*/ 9340 h 9340"/>
              <a:gd name="T36" fmla="*/ 8174 w 10948"/>
              <a:gd name="T37" fmla="*/ 8882 h 9340"/>
              <a:gd name="T38" fmla="*/ 8280 w 10948"/>
              <a:gd name="T39" fmla="*/ 8826 h 9340"/>
              <a:gd name="T40" fmla="*/ 8292 w 10948"/>
              <a:gd name="T41" fmla="*/ 8826 h 9340"/>
              <a:gd name="T42" fmla="*/ 8292 w 10948"/>
              <a:gd name="T43" fmla="*/ 7160 h 9340"/>
              <a:gd name="T44" fmla="*/ 6236 w 10948"/>
              <a:gd name="T45" fmla="*/ 5104 h 9340"/>
              <a:gd name="T46" fmla="*/ 8892 w 10948"/>
              <a:gd name="T47" fmla="*/ 3446 h 9340"/>
              <a:gd name="T48" fmla="*/ 7540 w 10948"/>
              <a:gd name="T49" fmla="*/ 3446 h 9340"/>
              <a:gd name="T50" fmla="*/ 6940 w 10948"/>
              <a:gd name="T51" fmla="*/ 4824 h 9340"/>
              <a:gd name="T52" fmla="*/ 8674 w 10948"/>
              <a:gd name="T53" fmla="*/ 7162 h 9340"/>
              <a:gd name="T54" fmla="*/ 8674 w 10948"/>
              <a:gd name="T55" fmla="*/ 7676 h 9340"/>
              <a:gd name="T56" fmla="*/ 10828 w 10948"/>
              <a:gd name="T57" fmla="*/ 7224 h 9340"/>
              <a:gd name="T58" fmla="*/ 10936 w 10948"/>
              <a:gd name="T59" fmla="*/ 7168 h 9340"/>
              <a:gd name="T60" fmla="*/ 10948 w 10948"/>
              <a:gd name="T61" fmla="*/ 7168 h 9340"/>
              <a:gd name="T62" fmla="*/ 10948 w 10948"/>
              <a:gd name="T63" fmla="*/ 5502 h 9340"/>
              <a:gd name="T64" fmla="*/ 8892 w 10948"/>
              <a:gd name="T65" fmla="*/ 3446 h 9340"/>
              <a:gd name="T66" fmla="*/ 2736 w 10948"/>
              <a:gd name="T67" fmla="*/ 3332 h 9340"/>
              <a:gd name="T68" fmla="*/ 3590 w 10948"/>
              <a:gd name="T69" fmla="*/ 3084 h 9340"/>
              <a:gd name="T70" fmla="*/ 4338 w 10948"/>
              <a:gd name="T71" fmla="*/ 1818 h 9340"/>
              <a:gd name="T72" fmla="*/ 4338 w 10948"/>
              <a:gd name="T73" fmla="*/ 1726 h 9340"/>
              <a:gd name="T74" fmla="*/ 3350 w 10948"/>
              <a:gd name="T75" fmla="*/ 248 h 9340"/>
              <a:gd name="T76" fmla="*/ 1607 w 10948"/>
              <a:gd name="T77" fmla="*/ 595 h 9340"/>
              <a:gd name="T78" fmla="*/ 1260 w 10948"/>
              <a:gd name="T79" fmla="*/ 2338 h 9340"/>
              <a:gd name="T80" fmla="*/ 2738 w 10948"/>
              <a:gd name="T81" fmla="*/ 3326 h 9340"/>
              <a:gd name="T82" fmla="*/ 2736 w 10948"/>
              <a:gd name="T83" fmla="*/ 3332 h 9340"/>
              <a:gd name="T84" fmla="*/ 4180 w 10948"/>
              <a:gd name="T85" fmla="*/ 4820 h 9340"/>
              <a:gd name="T86" fmla="*/ 3568 w 10948"/>
              <a:gd name="T87" fmla="*/ 3450 h 9340"/>
              <a:gd name="T88" fmla="*/ 2056 w 10948"/>
              <a:gd name="T89" fmla="*/ 3450 h 9340"/>
              <a:gd name="T90" fmla="*/ 0 w 10948"/>
              <a:gd name="T91" fmla="*/ 5502 h 9340"/>
              <a:gd name="T92" fmla="*/ 0 w 10948"/>
              <a:gd name="T93" fmla="*/ 7194 h 9340"/>
              <a:gd name="T94" fmla="*/ 114 w 10948"/>
              <a:gd name="T95" fmla="*/ 7230 h 9340"/>
              <a:gd name="T96" fmla="*/ 2434 w 10948"/>
              <a:gd name="T97" fmla="*/ 7666 h 9340"/>
              <a:gd name="T98" fmla="*/ 2434 w 10948"/>
              <a:gd name="T99" fmla="*/ 7162 h 9340"/>
              <a:gd name="T100" fmla="*/ 4180 w 10948"/>
              <a:gd name="T101" fmla="*/ 4824 h 9340"/>
              <a:gd name="T102" fmla="*/ 4180 w 10948"/>
              <a:gd name="T103" fmla="*/ 4820 h 9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948" h="9340">
                <a:moveTo>
                  <a:pt x="6606" y="1706"/>
                </a:moveTo>
                <a:cubicBezTo>
                  <a:pt x="7126" y="2029"/>
                  <a:pt x="7468" y="2575"/>
                  <a:pt x="7532" y="3184"/>
                </a:cubicBezTo>
                <a:cubicBezTo>
                  <a:pt x="8175" y="3482"/>
                  <a:pt x="8937" y="3323"/>
                  <a:pt x="9406" y="2791"/>
                </a:cubicBezTo>
                <a:cubicBezTo>
                  <a:pt x="9874" y="2260"/>
                  <a:pt x="9938" y="1484"/>
                  <a:pt x="9561" y="883"/>
                </a:cubicBezTo>
                <a:cubicBezTo>
                  <a:pt x="9185" y="283"/>
                  <a:pt x="8459" y="1"/>
                  <a:pt x="7777" y="191"/>
                </a:cubicBezTo>
                <a:cubicBezTo>
                  <a:pt x="7094" y="381"/>
                  <a:pt x="6618" y="998"/>
                  <a:pt x="6606" y="1706"/>
                </a:cubicBezTo>
                <a:close/>
                <a:moveTo>
                  <a:pt x="5554" y="4994"/>
                </a:moveTo>
                <a:cubicBezTo>
                  <a:pt x="6201" y="4994"/>
                  <a:pt x="6785" y="4604"/>
                  <a:pt x="7032" y="4006"/>
                </a:cubicBezTo>
                <a:cubicBezTo>
                  <a:pt x="7280" y="3408"/>
                  <a:pt x="7143" y="2720"/>
                  <a:pt x="6685" y="2263"/>
                </a:cubicBezTo>
                <a:cubicBezTo>
                  <a:pt x="6228" y="1805"/>
                  <a:pt x="5540" y="1668"/>
                  <a:pt x="4942" y="1916"/>
                </a:cubicBezTo>
                <a:cubicBezTo>
                  <a:pt x="4344" y="2163"/>
                  <a:pt x="3954" y="2747"/>
                  <a:pt x="3954" y="3394"/>
                </a:cubicBezTo>
                <a:cubicBezTo>
                  <a:pt x="3954" y="4278"/>
                  <a:pt x="4670" y="4994"/>
                  <a:pt x="5554" y="4994"/>
                </a:cubicBezTo>
                <a:close/>
                <a:moveTo>
                  <a:pt x="6236" y="5104"/>
                </a:moveTo>
                <a:lnTo>
                  <a:pt x="4874" y="5104"/>
                </a:lnTo>
                <a:cubicBezTo>
                  <a:pt x="3739" y="5105"/>
                  <a:pt x="2819" y="6025"/>
                  <a:pt x="2818" y="7160"/>
                </a:cubicBezTo>
                <a:lnTo>
                  <a:pt x="2818" y="8852"/>
                </a:lnTo>
                <a:lnTo>
                  <a:pt x="2932" y="8888"/>
                </a:lnTo>
                <a:cubicBezTo>
                  <a:pt x="3837" y="9180"/>
                  <a:pt x="4781" y="9332"/>
                  <a:pt x="5732" y="9340"/>
                </a:cubicBezTo>
                <a:cubicBezTo>
                  <a:pt x="7244" y="9340"/>
                  <a:pt x="8120" y="8908"/>
                  <a:pt x="8174" y="8882"/>
                </a:cubicBezTo>
                <a:lnTo>
                  <a:pt x="8280" y="8826"/>
                </a:lnTo>
                <a:lnTo>
                  <a:pt x="8292" y="8826"/>
                </a:lnTo>
                <a:lnTo>
                  <a:pt x="8292" y="7160"/>
                </a:lnTo>
                <a:cubicBezTo>
                  <a:pt x="8291" y="6025"/>
                  <a:pt x="7371" y="5105"/>
                  <a:pt x="6236" y="5104"/>
                </a:cubicBezTo>
                <a:close/>
                <a:moveTo>
                  <a:pt x="8892" y="3446"/>
                </a:moveTo>
                <a:lnTo>
                  <a:pt x="7540" y="3446"/>
                </a:lnTo>
                <a:cubicBezTo>
                  <a:pt x="7530" y="3967"/>
                  <a:pt x="7314" y="4462"/>
                  <a:pt x="6940" y="4824"/>
                </a:cubicBezTo>
                <a:cubicBezTo>
                  <a:pt x="7970" y="5137"/>
                  <a:pt x="8674" y="6086"/>
                  <a:pt x="8674" y="7162"/>
                </a:cubicBezTo>
                <a:lnTo>
                  <a:pt x="8674" y="7676"/>
                </a:lnTo>
                <a:cubicBezTo>
                  <a:pt x="9415" y="7671"/>
                  <a:pt x="10147" y="7517"/>
                  <a:pt x="10828" y="7224"/>
                </a:cubicBezTo>
                <a:lnTo>
                  <a:pt x="10936" y="7168"/>
                </a:lnTo>
                <a:lnTo>
                  <a:pt x="10948" y="7168"/>
                </a:lnTo>
                <a:lnTo>
                  <a:pt x="10948" y="5502"/>
                </a:lnTo>
                <a:cubicBezTo>
                  <a:pt x="10946" y="4367"/>
                  <a:pt x="10027" y="3448"/>
                  <a:pt x="8892" y="3446"/>
                </a:cubicBezTo>
                <a:close/>
                <a:moveTo>
                  <a:pt x="2736" y="3332"/>
                </a:moveTo>
                <a:cubicBezTo>
                  <a:pt x="3038" y="3332"/>
                  <a:pt x="3335" y="3246"/>
                  <a:pt x="3590" y="3084"/>
                </a:cubicBezTo>
                <a:cubicBezTo>
                  <a:pt x="3668" y="2582"/>
                  <a:pt x="3936" y="2129"/>
                  <a:pt x="4338" y="1818"/>
                </a:cubicBezTo>
                <a:lnTo>
                  <a:pt x="4338" y="1726"/>
                </a:lnTo>
                <a:cubicBezTo>
                  <a:pt x="4338" y="1079"/>
                  <a:pt x="3948" y="495"/>
                  <a:pt x="3350" y="248"/>
                </a:cubicBezTo>
                <a:cubicBezTo>
                  <a:pt x="2752" y="0"/>
                  <a:pt x="2064" y="137"/>
                  <a:pt x="1607" y="595"/>
                </a:cubicBezTo>
                <a:cubicBezTo>
                  <a:pt x="1149" y="1052"/>
                  <a:pt x="1012" y="1740"/>
                  <a:pt x="1260" y="2338"/>
                </a:cubicBezTo>
                <a:cubicBezTo>
                  <a:pt x="1507" y="2936"/>
                  <a:pt x="2091" y="3326"/>
                  <a:pt x="2738" y="3326"/>
                </a:cubicBezTo>
                <a:lnTo>
                  <a:pt x="2736" y="3332"/>
                </a:lnTo>
                <a:close/>
                <a:moveTo>
                  <a:pt x="4180" y="4820"/>
                </a:moveTo>
                <a:cubicBezTo>
                  <a:pt x="3804" y="4461"/>
                  <a:pt x="3584" y="3969"/>
                  <a:pt x="3568" y="3450"/>
                </a:cubicBezTo>
                <a:lnTo>
                  <a:pt x="2056" y="3450"/>
                </a:lnTo>
                <a:cubicBezTo>
                  <a:pt x="923" y="3451"/>
                  <a:pt x="3" y="4369"/>
                  <a:pt x="0" y="5502"/>
                </a:cubicBezTo>
                <a:lnTo>
                  <a:pt x="0" y="7194"/>
                </a:lnTo>
                <a:lnTo>
                  <a:pt x="114" y="7230"/>
                </a:lnTo>
                <a:cubicBezTo>
                  <a:pt x="867" y="7470"/>
                  <a:pt x="1646" y="7616"/>
                  <a:pt x="2434" y="7666"/>
                </a:cubicBezTo>
                <a:lnTo>
                  <a:pt x="2434" y="7162"/>
                </a:lnTo>
                <a:cubicBezTo>
                  <a:pt x="2435" y="6082"/>
                  <a:pt x="3145" y="5132"/>
                  <a:pt x="4180" y="4824"/>
                </a:cubicBezTo>
                <a:lnTo>
                  <a:pt x="4180" y="482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settings_102018">
            <a:extLst>
              <a:ext uri="{FF2B5EF4-FFF2-40B4-BE49-F238E27FC236}">
                <a16:creationId xmlns:a16="http://schemas.microsoft.com/office/drawing/2014/main" id="{23C16B8D-E031-4142-AAAF-83F7C55B3AC1}"/>
              </a:ext>
            </a:extLst>
          </p:cNvPr>
          <p:cNvSpPr/>
          <p:nvPr/>
        </p:nvSpPr>
        <p:spPr>
          <a:xfrm>
            <a:off x="5869606" y="1783477"/>
            <a:ext cx="609685" cy="591040"/>
          </a:xfrm>
          <a:custGeom>
            <a:avLst/>
            <a:gdLst>
              <a:gd name="connsiteX0" fmla="*/ 279390 w 602276"/>
              <a:gd name="connsiteY0" fmla="*/ 338996 h 583858"/>
              <a:gd name="connsiteX1" fmla="*/ 297799 w 602276"/>
              <a:gd name="connsiteY1" fmla="*/ 348283 h 583858"/>
              <a:gd name="connsiteX2" fmla="*/ 300456 w 602276"/>
              <a:gd name="connsiteY2" fmla="*/ 352263 h 583858"/>
              <a:gd name="connsiteX3" fmla="*/ 307478 w 602276"/>
              <a:gd name="connsiteY3" fmla="*/ 352831 h 583858"/>
              <a:gd name="connsiteX4" fmla="*/ 310704 w 602276"/>
              <a:gd name="connsiteY4" fmla="*/ 349041 h 583858"/>
              <a:gd name="connsiteX5" fmla="*/ 327595 w 602276"/>
              <a:gd name="connsiteY5" fmla="*/ 341649 h 583858"/>
              <a:gd name="connsiteX6" fmla="*/ 336895 w 602276"/>
              <a:gd name="connsiteY6" fmla="*/ 343734 h 583858"/>
              <a:gd name="connsiteX7" fmla="*/ 364603 w 602276"/>
              <a:gd name="connsiteY7" fmla="*/ 357001 h 583858"/>
              <a:gd name="connsiteX8" fmla="*/ 375801 w 602276"/>
              <a:gd name="connsiteY8" fmla="*/ 369699 h 583858"/>
              <a:gd name="connsiteX9" fmla="*/ 376939 w 602276"/>
              <a:gd name="connsiteY9" fmla="*/ 380691 h 583858"/>
              <a:gd name="connsiteX10" fmla="*/ 375990 w 602276"/>
              <a:gd name="connsiteY10" fmla="*/ 385429 h 583858"/>
              <a:gd name="connsiteX11" fmla="*/ 379786 w 602276"/>
              <a:gd name="connsiteY11" fmla="*/ 390925 h 583858"/>
              <a:gd name="connsiteX12" fmla="*/ 388326 w 602276"/>
              <a:gd name="connsiteY12" fmla="*/ 391114 h 583858"/>
              <a:gd name="connsiteX13" fmla="*/ 410341 w 602276"/>
              <a:gd name="connsiteY13" fmla="*/ 405708 h 583858"/>
              <a:gd name="connsiteX14" fmla="*/ 420590 w 602276"/>
              <a:gd name="connsiteY14" fmla="*/ 434704 h 583858"/>
              <a:gd name="connsiteX15" fmla="*/ 412429 w 602276"/>
              <a:gd name="connsiteY15" fmla="*/ 460290 h 583858"/>
              <a:gd name="connsiteX16" fmla="*/ 407684 w 602276"/>
              <a:gd name="connsiteY16" fmla="*/ 463512 h 583858"/>
              <a:gd name="connsiteX17" fmla="*/ 406925 w 602276"/>
              <a:gd name="connsiteY17" fmla="*/ 471851 h 583858"/>
              <a:gd name="connsiteX18" fmla="*/ 410721 w 602276"/>
              <a:gd name="connsiteY18" fmla="*/ 474883 h 583858"/>
              <a:gd name="connsiteX19" fmla="*/ 416984 w 602276"/>
              <a:gd name="connsiteY19" fmla="*/ 484170 h 583858"/>
              <a:gd name="connsiteX20" fmla="*/ 416225 w 602276"/>
              <a:gd name="connsiteY20" fmla="*/ 501227 h 583858"/>
              <a:gd name="connsiteX21" fmla="*/ 402940 w 602276"/>
              <a:gd name="connsiteY21" fmla="*/ 528897 h 583858"/>
              <a:gd name="connsiteX22" fmla="*/ 382823 w 602276"/>
              <a:gd name="connsiteY22" fmla="*/ 541405 h 583858"/>
              <a:gd name="connsiteX23" fmla="*/ 379217 w 602276"/>
              <a:gd name="connsiteY23" fmla="*/ 541216 h 583858"/>
              <a:gd name="connsiteX24" fmla="*/ 374092 w 602276"/>
              <a:gd name="connsiteY24" fmla="*/ 540268 h 583858"/>
              <a:gd name="connsiteX25" fmla="*/ 368778 w 602276"/>
              <a:gd name="connsiteY25" fmla="*/ 544817 h 583858"/>
              <a:gd name="connsiteX26" fmla="*/ 369158 w 602276"/>
              <a:gd name="connsiteY26" fmla="*/ 550123 h 583858"/>
              <a:gd name="connsiteX27" fmla="*/ 354545 w 602276"/>
              <a:gd name="connsiteY27" fmla="*/ 572487 h 583858"/>
              <a:gd name="connsiteX28" fmla="*/ 325507 w 602276"/>
              <a:gd name="connsiteY28" fmla="*/ 582721 h 583858"/>
              <a:gd name="connsiteX29" fmla="*/ 318485 w 602276"/>
              <a:gd name="connsiteY29" fmla="*/ 583858 h 583858"/>
              <a:gd name="connsiteX30" fmla="*/ 300076 w 602276"/>
              <a:gd name="connsiteY30" fmla="*/ 574571 h 583858"/>
              <a:gd name="connsiteX31" fmla="*/ 296470 w 602276"/>
              <a:gd name="connsiteY31" fmla="*/ 569644 h 583858"/>
              <a:gd name="connsiteX32" fmla="*/ 289258 w 602276"/>
              <a:gd name="connsiteY32" fmla="*/ 569644 h 583858"/>
              <a:gd name="connsiteX33" fmla="*/ 286222 w 602276"/>
              <a:gd name="connsiteY33" fmla="*/ 573055 h 583858"/>
              <a:gd name="connsiteX34" fmla="*/ 269331 w 602276"/>
              <a:gd name="connsiteY34" fmla="*/ 580636 h 583858"/>
              <a:gd name="connsiteX35" fmla="*/ 259842 w 602276"/>
              <a:gd name="connsiteY35" fmla="*/ 578551 h 583858"/>
              <a:gd name="connsiteX36" fmla="*/ 232133 w 602276"/>
              <a:gd name="connsiteY36" fmla="*/ 565285 h 583858"/>
              <a:gd name="connsiteX37" fmla="*/ 220936 w 602276"/>
              <a:gd name="connsiteY37" fmla="*/ 552587 h 583858"/>
              <a:gd name="connsiteX38" fmla="*/ 219987 w 602276"/>
              <a:gd name="connsiteY38" fmla="*/ 541595 h 583858"/>
              <a:gd name="connsiteX39" fmla="*/ 220746 w 602276"/>
              <a:gd name="connsiteY39" fmla="*/ 537236 h 583858"/>
              <a:gd name="connsiteX40" fmla="*/ 215242 w 602276"/>
              <a:gd name="connsiteY40" fmla="*/ 531171 h 583858"/>
              <a:gd name="connsiteX41" fmla="*/ 210308 w 602276"/>
              <a:gd name="connsiteY41" fmla="*/ 531550 h 583858"/>
              <a:gd name="connsiteX42" fmla="*/ 187913 w 602276"/>
              <a:gd name="connsiteY42" fmla="*/ 516957 h 583858"/>
              <a:gd name="connsiteX43" fmla="*/ 177665 w 602276"/>
              <a:gd name="connsiteY43" fmla="*/ 487960 h 583858"/>
              <a:gd name="connsiteX44" fmla="*/ 185825 w 602276"/>
              <a:gd name="connsiteY44" fmla="*/ 462564 h 583858"/>
              <a:gd name="connsiteX45" fmla="*/ 190001 w 602276"/>
              <a:gd name="connsiteY45" fmla="*/ 459532 h 583858"/>
              <a:gd name="connsiteX46" fmla="*/ 190570 w 602276"/>
              <a:gd name="connsiteY46" fmla="*/ 451003 h 583858"/>
              <a:gd name="connsiteX47" fmla="*/ 187533 w 602276"/>
              <a:gd name="connsiteY47" fmla="*/ 448350 h 583858"/>
              <a:gd name="connsiteX48" fmla="*/ 181271 w 602276"/>
              <a:gd name="connsiteY48" fmla="*/ 439063 h 583858"/>
              <a:gd name="connsiteX49" fmla="*/ 182030 w 602276"/>
              <a:gd name="connsiteY49" fmla="*/ 422196 h 583858"/>
              <a:gd name="connsiteX50" fmla="*/ 195315 w 602276"/>
              <a:gd name="connsiteY50" fmla="*/ 394526 h 583858"/>
              <a:gd name="connsiteX51" fmla="*/ 215432 w 602276"/>
              <a:gd name="connsiteY51" fmla="*/ 381828 h 583858"/>
              <a:gd name="connsiteX52" fmla="*/ 219228 w 602276"/>
              <a:gd name="connsiteY52" fmla="*/ 382207 h 583858"/>
              <a:gd name="connsiteX53" fmla="*/ 223403 w 602276"/>
              <a:gd name="connsiteY53" fmla="*/ 382965 h 583858"/>
              <a:gd name="connsiteX54" fmla="*/ 228907 w 602276"/>
              <a:gd name="connsiteY54" fmla="*/ 378037 h 583858"/>
              <a:gd name="connsiteX55" fmla="*/ 228527 w 602276"/>
              <a:gd name="connsiteY55" fmla="*/ 372731 h 583858"/>
              <a:gd name="connsiteX56" fmla="*/ 243330 w 602276"/>
              <a:gd name="connsiteY56" fmla="*/ 350367 h 583858"/>
              <a:gd name="connsiteX57" fmla="*/ 272368 w 602276"/>
              <a:gd name="connsiteY57" fmla="*/ 340133 h 583858"/>
              <a:gd name="connsiteX58" fmla="*/ 279390 w 602276"/>
              <a:gd name="connsiteY58" fmla="*/ 338996 h 583858"/>
              <a:gd name="connsiteX59" fmla="*/ 481176 w 602276"/>
              <a:gd name="connsiteY59" fmla="*/ 227025 h 583858"/>
              <a:gd name="connsiteX60" fmla="*/ 443783 w 602276"/>
              <a:gd name="connsiteY60" fmla="*/ 242562 h 583858"/>
              <a:gd name="connsiteX61" fmla="*/ 443783 w 602276"/>
              <a:gd name="connsiteY61" fmla="*/ 316840 h 583858"/>
              <a:gd name="connsiteX62" fmla="*/ 481176 w 602276"/>
              <a:gd name="connsiteY62" fmla="*/ 332188 h 583858"/>
              <a:gd name="connsiteX63" fmla="*/ 518379 w 602276"/>
              <a:gd name="connsiteY63" fmla="*/ 316840 h 583858"/>
              <a:gd name="connsiteX64" fmla="*/ 518379 w 602276"/>
              <a:gd name="connsiteY64" fmla="*/ 242562 h 583858"/>
              <a:gd name="connsiteX65" fmla="*/ 481176 w 602276"/>
              <a:gd name="connsiteY65" fmla="*/ 227025 h 583858"/>
              <a:gd name="connsiteX66" fmla="*/ 464283 w 602276"/>
              <a:gd name="connsiteY66" fmla="*/ 156726 h 583858"/>
              <a:gd name="connsiteX67" fmla="*/ 495222 w 602276"/>
              <a:gd name="connsiteY67" fmla="*/ 156726 h 583858"/>
              <a:gd name="connsiteX68" fmla="*/ 510787 w 602276"/>
              <a:gd name="connsiteY68" fmla="*/ 163547 h 583858"/>
              <a:gd name="connsiteX69" fmla="*/ 516481 w 602276"/>
              <a:gd name="connsiteY69" fmla="*/ 173401 h 583858"/>
              <a:gd name="connsiteX70" fmla="*/ 518000 w 602276"/>
              <a:gd name="connsiteY70" fmla="*/ 178706 h 583858"/>
              <a:gd name="connsiteX71" fmla="*/ 523314 w 602276"/>
              <a:gd name="connsiteY71" fmla="*/ 181359 h 583858"/>
              <a:gd name="connsiteX72" fmla="*/ 531287 w 602276"/>
              <a:gd name="connsiteY72" fmla="*/ 177948 h 583858"/>
              <a:gd name="connsiteX73" fmla="*/ 541726 w 602276"/>
              <a:gd name="connsiteY73" fmla="*/ 175295 h 583858"/>
              <a:gd name="connsiteX74" fmla="*/ 557481 w 602276"/>
              <a:gd name="connsiteY74" fmla="*/ 181738 h 583858"/>
              <a:gd name="connsiteX75" fmla="*/ 579309 w 602276"/>
              <a:gd name="connsiteY75" fmla="*/ 203339 h 583858"/>
              <a:gd name="connsiteX76" fmla="*/ 582915 w 602276"/>
              <a:gd name="connsiteY76" fmla="*/ 229867 h 583858"/>
              <a:gd name="connsiteX77" fmla="*/ 579878 w 602276"/>
              <a:gd name="connsiteY77" fmla="*/ 234793 h 583858"/>
              <a:gd name="connsiteX78" fmla="*/ 582726 w 602276"/>
              <a:gd name="connsiteY78" fmla="*/ 242752 h 583858"/>
              <a:gd name="connsiteX79" fmla="*/ 587281 w 602276"/>
              <a:gd name="connsiteY79" fmla="*/ 243889 h 583858"/>
              <a:gd name="connsiteX80" fmla="*/ 596582 w 602276"/>
              <a:gd name="connsiteY80" fmla="*/ 249573 h 583858"/>
              <a:gd name="connsiteX81" fmla="*/ 602276 w 602276"/>
              <a:gd name="connsiteY81" fmla="*/ 265111 h 583858"/>
              <a:gd name="connsiteX82" fmla="*/ 602276 w 602276"/>
              <a:gd name="connsiteY82" fmla="*/ 295997 h 583858"/>
              <a:gd name="connsiteX83" fmla="*/ 586901 w 602276"/>
              <a:gd name="connsiteY83" fmla="*/ 317219 h 583858"/>
              <a:gd name="connsiteX84" fmla="*/ 582915 w 602276"/>
              <a:gd name="connsiteY84" fmla="*/ 318545 h 583858"/>
              <a:gd name="connsiteX85" fmla="*/ 580068 w 602276"/>
              <a:gd name="connsiteY85" fmla="*/ 324988 h 583858"/>
              <a:gd name="connsiteX86" fmla="*/ 582726 w 602276"/>
              <a:gd name="connsiteY86" fmla="*/ 329536 h 583858"/>
              <a:gd name="connsiteX87" fmla="*/ 579119 w 602276"/>
              <a:gd name="connsiteY87" fmla="*/ 356063 h 583858"/>
              <a:gd name="connsiteX88" fmla="*/ 557291 w 602276"/>
              <a:gd name="connsiteY88" fmla="*/ 377854 h 583858"/>
              <a:gd name="connsiteX89" fmla="*/ 541536 w 602276"/>
              <a:gd name="connsiteY89" fmla="*/ 384107 h 583858"/>
              <a:gd name="connsiteX90" fmla="*/ 530907 w 602276"/>
              <a:gd name="connsiteY90" fmla="*/ 381454 h 583858"/>
              <a:gd name="connsiteX91" fmla="*/ 525592 w 602276"/>
              <a:gd name="connsiteY91" fmla="*/ 378422 h 583858"/>
              <a:gd name="connsiteX92" fmla="*/ 518949 w 602276"/>
              <a:gd name="connsiteY92" fmla="*/ 381454 h 583858"/>
              <a:gd name="connsiteX93" fmla="*/ 517620 w 602276"/>
              <a:gd name="connsiteY93" fmla="*/ 385812 h 583858"/>
              <a:gd name="connsiteX94" fmla="*/ 496361 w 602276"/>
              <a:gd name="connsiteY94" fmla="*/ 401729 h 583858"/>
              <a:gd name="connsiteX95" fmla="*/ 465612 w 602276"/>
              <a:gd name="connsiteY95" fmla="*/ 401729 h 583858"/>
              <a:gd name="connsiteX96" fmla="*/ 449857 w 602276"/>
              <a:gd name="connsiteY96" fmla="*/ 395287 h 583858"/>
              <a:gd name="connsiteX97" fmla="*/ 444353 w 602276"/>
              <a:gd name="connsiteY97" fmla="*/ 386191 h 583858"/>
              <a:gd name="connsiteX98" fmla="*/ 443024 w 602276"/>
              <a:gd name="connsiteY98" fmla="*/ 381833 h 583858"/>
              <a:gd name="connsiteX99" fmla="*/ 435621 w 602276"/>
              <a:gd name="connsiteY99" fmla="*/ 378801 h 583858"/>
              <a:gd name="connsiteX100" fmla="*/ 431256 w 602276"/>
              <a:gd name="connsiteY100" fmla="*/ 381265 h 583858"/>
              <a:gd name="connsiteX101" fmla="*/ 420436 w 602276"/>
              <a:gd name="connsiteY101" fmla="*/ 384107 h 583858"/>
              <a:gd name="connsiteX102" fmla="*/ 404682 w 602276"/>
              <a:gd name="connsiteY102" fmla="*/ 377665 h 583858"/>
              <a:gd name="connsiteX103" fmla="*/ 383043 w 602276"/>
              <a:gd name="connsiteY103" fmla="*/ 355874 h 583858"/>
              <a:gd name="connsiteX104" fmla="*/ 379247 w 602276"/>
              <a:gd name="connsiteY104" fmla="*/ 329346 h 583858"/>
              <a:gd name="connsiteX105" fmla="*/ 381715 w 602276"/>
              <a:gd name="connsiteY105" fmla="*/ 324988 h 583858"/>
              <a:gd name="connsiteX106" fmla="*/ 378298 w 602276"/>
              <a:gd name="connsiteY106" fmla="*/ 317030 h 583858"/>
              <a:gd name="connsiteX107" fmla="*/ 374312 w 602276"/>
              <a:gd name="connsiteY107" fmla="*/ 316082 h 583858"/>
              <a:gd name="connsiteX108" fmla="*/ 364442 w 602276"/>
              <a:gd name="connsiteY108" fmla="*/ 310398 h 583858"/>
              <a:gd name="connsiteX109" fmla="*/ 356849 w 602276"/>
              <a:gd name="connsiteY109" fmla="*/ 294670 h 583858"/>
              <a:gd name="connsiteX110" fmla="*/ 356849 w 602276"/>
              <a:gd name="connsiteY110" fmla="*/ 263974 h 583858"/>
              <a:gd name="connsiteX111" fmla="*/ 373932 w 602276"/>
              <a:gd name="connsiteY111" fmla="*/ 242752 h 583858"/>
              <a:gd name="connsiteX112" fmla="*/ 378867 w 602276"/>
              <a:gd name="connsiteY112" fmla="*/ 241615 h 583858"/>
              <a:gd name="connsiteX113" fmla="*/ 381904 w 602276"/>
              <a:gd name="connsiteY113" fmla="*/ 234604 h 583858"/>
              <a:gd name="connsiteX114" fmla="*/ 379247 w 602276"/>
              <a:gd name="connsiteY114" fmla="*/ 230056 h 583858"/>
              <a:gd name="connsiteX115" fmla="*/ 382854 w 602276"/>
              <a:gd name="connsiteY115" fmla="*/ 203529 h 583858"/>
              <a:gd name="connsiteX116" fmla="*/ 404492 w 602276"/>
              <a:gd name="connsiteY116" fmla="*/ 181927 h 583858"/>
              <a:gd name="connsiteX117" fmla="*/ 420436 w 602276"/>
              <a:gd name="connsiteY117" fmla="*/ 175485 h 583858"/>
              <a:gd name="connsiteX118" fmla="*/ 431066 w 602276"/>
              <a:gd name="connsiteY118" fmla="*/ 178138 h 583858"/>
              <a:gd name="connsiteX119" fmla="*/ 435242 w 602276"/>
              <a:gd name="connsiteY119" fmla="*/ 180601 h 583858"/>
              <a:gd name="connsiteX120" fmla="*/ 441695 w 602276"/>
              <a:gd name="connsiteY120" fmla="*/ 177948 h 583858"/>
              <a:gd name="connsiteX121" fmla="*/ 443024 w 602276"/>
              <a:gd name="connsiteY121" fmla="*/ 173211 h 583858"/>
              <a:gd name="connsiteX122" fmla="*/ 464283 w 602276"/>
              <a:gd name="connsiteY122" fmla="*/ 156726 h 583858"/>
              <a:gd name="connsiteX123" fmla="*/ 175373 w 602276"/>
              <a:gd name="connsiteY123" fmla="*/ 93230 h 583858"/>
              <a:gd name="connsiteX124" fmla="*/ 118813 w 602276"/>
              <a:gd name="connsiteY124" fmla="*/ 116727 h 583858"/>
              <a:gd name="connsiteX125" fmla="*/ 118813 w 602276"/>
              <a:gd name="connsiteY125" fmla="*/ 229853 h 583858"/>
              <a:gd name="connsiteX126" fmla="*/ 175373 w 602276"/>
              <a:gd name="connsiteY126" fmla="*/ 253350 h 583858"/>
              <a:gd name="connsiteX127" fmla="*/ 232123 w 602276"/>
              <a:gd name="connsiteY127" fmla="*/ 229853 h 583858"/>
              <a:gd name="connsiteX128" fmla="*/ 232123 w 602276"/>
              <a:gd name="connsiteY128" fmla="*/ 116727 h 583858"/>
              <a:gd name="connsiteX129" fmla="*/ 175373 w 602276"/>
              <a:gd name="connsiteY129" fmla="*/ 93230 h 583858"/>
              <a:gd name="connsiteX130" fmla="*/ 151079 w 602276"/>
              <a:gd name="connsiteY130" fmla="*/ 0 h 583858"/>
              <a:gd name="connsiteX131" fmla="*/ 195872 w 602276"/>
              <a:gd name="connsiteY131" fmla="*/ 0 h 583858"/>
              <a:gd name="connsiteX132" fmla="*/ 216180 w 602276"/>
              <a:gd name="connsiteY132" fmla="*/ 7959 h 583858"/>
              <a:gd name="connsiteX133" fmla="*/ 223392 w 602276"/>
              <a:gd name="connsiteY133" fmla="*/ 19707 h 583858"/>
              <a:gd name="connsiteX134" fmla="*/ 225670 w 602276"/>
              <a:gd name="connsiteY134" fmla="*/ 28045 h 583858"/>
              <a:gd name="connsiteX135" fmla="*/ 236868 w 602276"/>
              <a:gd name="connsiteY135" fmla="*/ 34108 h 583858"/>
              <a:gd name="connsiteX136" fmla="*/ 249964 w 602276"/>
              <a:gd name="connsiteY136" fmla="*/ 28424 h 583858"/>
              <a:gd name="connsiteX137" fmla="*/ 263629 w 602276"/>
              <a:gd name="connsiteY137" fmla="*/ 25013 h 583858"/>
              <a:gd name="connsiteX138" fmla="*/ 284128 w 602276"/>
              <a:gd name="connsiteY138" fmla="*/ 33161 h 583858"/>
              <a:gd name="connsiteX139" fmla="*/ 315634 w 602276"/>
              <a:gd name="connsiteY139" fmla="*/ 64806 h 583858"/>
              <a:gd name="connsiteX140" fmla="*/ 320379 w 602276"/>
              <a:gd name="connsiteY140" fmla="*/ 99104 h 583858"/>
              <a:gd name="connsiteX141" fmla="*/ 315444 w 602276"/>
              <a:gd name="connsiteY141" fmla="*/ 107821 h 583858"/>
              <a:gd name="connsiteX142" fmla="*/ 320759 w 602276"/>
              <a:gd name="connsiteY142" fmla="*/ 122601 h 583858"/>
              <a:gd name="connsiteX143" fmla="*/ 329110 w 602276"/>
              <a:gd name="connsiteY143" fmla="*/ 124685 h 583858"/>
              <a:gd name="connsiteX144" fmla="*/ 341257 w 602276"/>
              <a:gd name="connsiteY144" fmla="*/ 131886 h 583858"/>
              <a:gd name="connsiteX145" fmla="*/ 349228 w 602276"/>
              <a:gd name="connsiteY145" fmla="*/ 152162 h 583858"/>
              <a:gd name="connsiteX146" fmla="*/ 349228 w 602276"/>
              <a:gd name="connsiteY146" fmla="*/ 196881 h 583858"/>
              <a:gd name="connsiteX147" fmla="*/ 328920 w 602276"/>
              <a:gd name="connsiteY147" fmla="*/ 224358 h 583858"/>
              <a:gd name="connsiteX148" fmla="*/ 320759 w 602276"/>
              <a:gd name="connsiteY148" fmla="*/ 226821 h 583858"/>
              <a:gd name="connsiteX149" fmla="*/ 315444 w 602276"/>
              <a:gd name="connsiteY149" fmla="*/ 239517 h 583858"/>
              <a:gd name="connsiteX150" fmla="*/ 320189 w 602276"/>
              <a:gd name="connsiteY150" fmla="*/ 247665 h 583858"/>
              <a:gd name="connsiteX151" fmla="*/ 315444 w 602276"/>
              <a:gd name="connsiteY151" fmla="*/ 281963 h 583858"/>
              <a:gd name="connsiteX152" fmla="*/ 283748 w 602276"/>
              <a:gd name="connsiteY152" fmla="*/ 313608 h 583858"/>
              <a:gd name="connsiteX153" fmla="*/ 263440 w 602276"/>
              <a:gd name="connsiteY153" fmla="*/ 321756 h 583858"/>
              <a:gd name="connsiteX154" fmla="*/ 249395 w 602276"/>
              <a:gd name="connsiteY154" fmla="*/ 318156 h 583858"/>
              <a:gd name="connsiteX155" fmla="*/ 240094 w 602276"/>
              <a:gd name="connsiteY155" fmla="*/ 313040 h 583858"/>
              <a:gd name="connsiteX156" fmla="*/ 227378 w 602276"/>
              <a:gd name="connsiteY156" fmla="*/ 319103 h 583858"/>
              <a:gd name="connsiteX157" fmla="*/ 225100 w 602276"/>
              <a:gd name="connsiteY157" fmla="*/ 327441 h 583858"/>
              <a:gd name="connsiteX158" fmla="*/ 197580 w 602276"/>
              <a:gd name="connsiteY158" fmla="*/ 348664 h 583858"/>
              <a:gd name="connsiteX159" fmla="*/ 152787 w 602276"/>
              <a:gd name="connsiteY159" fmla="*/ 348664 h 583858"/>
              <a:gd name="connsiteX160" fmla="*/ 132479 w 602276"/>
              <a:gd name="connsiteY160" fmla="*/ 339758 h 583858"/>
              <a:gd name="connsiteX161" fmla="*/ 125266 w 602276"/>
              <a:gd name="connsiteY161" fmla="*/ 327062 h 583858"/>
              <a:gd name="connsiteX162" fmla="*/ 122989 w 602276"/>
              <a:gd name="connsiteY162" fmla="*/ 319293 h 583858"/>
              <a:gd name="connsiteX163" fmla="*/ 109134 w 602276"/>
              <a:gd name="connsiteY163" fmla="*/ 313419 h 583858"/>
              <a:gd name="connsiteX164" fmla="*/ 101162 w 602276"/>
              <a:gd name="connsiteY164" fmla="*/ 317966 h 583858"/>
              <a:gd name="connsiteX165" fmla="*/ 87307 w 602276"/>
              <a:gd name="connsiteY165" fmla="*/ 321567 h 583858"/>
              <a:gd name="connsiteX166" fmla="*/ 66809 w 602276"/>
              <a:gd name="connsiteY166" fmla="*/ 313229 h 583858"/>
              <a:gd name="connsiteX167" fmla="*/ 35112 w 602276"/>
              <a:gd name="connsiteY167" fmla="*/ 281584 h 583858"/>
              <a:gd name="connsiteX168" fmla="*/ 30557 w 602276"/>
              <a:gd name="connsiteY168" fmla="*/ 247286 h 583858"/>
              <a:gd name="connsiteX169" fmla="*/ 34923 w 602276"/>
              <a:gd name="connsiteY169" fmla="*/ 239517 h 583858"/>
              <a:gd name="connsiteX170" fmla="*/ 28849 w 602276"/>
              <a:gd name="connsiteY170" fmla="*/ 224737 h 583858"/>
              <a:gd name="connsiteX171" fmla="*/ 21637 w 602276"/>
              <a:gd name="connsiteY171" fmla="*/ 222652 h 583858"/>
              <a:gd name="connsiteX172" fmla="*/ 9110 w 602276"/>
              <a:gd name="connsiteY172" fmla="*/ 215452 h 583858"/>
              <a:gd name="connsiteX173" fmla="*/ 0 w 602276"/>
              <a:gd name="connsiteY173" fmla="*/ 195176 h 583858"/>
              <a:gd name="connsiteX174" fmla="*/ 0 w 602276"/>
              <a:gd name="connsiteY174" fmla="*/ 150456 h 583858"/>
              <a:gd name="connsiteX175" fmla="*/ 21447 w 602276"/>
              <a:gd name="connsiteY175" fmla="*/ 122790 h 583858"/>
              <a:gd name="connsiteX176" fmla="*/ 29418 w 602276"/>
              <a:gd name="connsiteY176" fmla="*/ 120706 h 583858"/>
              <a:gd name="connsiteX177" fmla="*/ 34923 w 602276"/>
              <a:gd name="connsiteY177" fmla="*/ 107631 h 583858"/>
              <a:gd name="connsiteX178" fmla="*/ 30367 w 602276"/>
              <a:gd name="connsiteY178" fmla="*/ 99483 h 583858"/>
              <a:gd name="connsiteX179" fmla="*/ 34923 w 602276"/>
              <a:gd name="connsiteY179" fmla="*/ 65185 h 583858"/>
              <a:gd name="connsiteX180" fmla="*/ 66619 w 602276"/>
              <a:gd name="connsiteY180" fmla="*/ 33540 h 583858"/>
              <a:gd name="connsiteX181" fmla="*/ 87117 w 602276"/>
              <a:gd name="connsiteY181" fmla="*/ 25202 h 583858"/>
              <a:gd name="connsiteX182" fmla="*/ 100972 w 602276"/>
              <a:gd name="connsiteY182" fmla="*/ 28803 h 583858"/>
              <a:gd name="connsiteX183" fmla="*/ 101352 w 602276"/>
              <a:gd name="connsiteY183" fmla="*/ 29182 h 583858"/>
              <a:gd name="connsiteX184" fmla="*/ 110462 w 602276"/>
              <a:gd name="connsiteY184" fmla="*/ 35245 h 583858"/>
              <a:gd name="connsiteX185" fmla="*/ 120901 w 602276"/>
              <a:gd name="connsiteY185" fmla="*/ 29371 h 583858"/>
              <a:gd name="connsiteX186" fmla="*/ 123368 w 602276"/>
              <a:gd name="connsiteY186" fmla="*/ 20276 h 583858"/>
              <a:gd name="connsiteX187" fmla="*/ 151079 w 602276"/>
              <a:gd name="connsiteY187" fmla="*/ 0 h 583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602276" h="583858">
                <a:moveTo>
                  <a:pt x="279390" y="338996"/>
                </a:moveTo>
                <a:cubicBezTo>
                  <a:pt x="286791" y="338996"/>
                  <a:pt x="293813" y="342597"/>
                  <a:pt x="297799" y="348283"/>
                </a:cubicBezTo>
                <a:lnTo>
                  <a:pt x="300456" y="352263"/>
                </a:lnTo>
                <a:lnTo>
                  <a:pt x="307478" y="352831"/>
                </a:lnTo>
                <a:lnTo>
                  <a:pt x="310704" y="349041"/>
                </a:lnTo>
                <a:cubicBezTo>
                  <a:pt x="314690" y="344492"/>
                  <a:pt x="320953" y="341649"/>
                  <a:pt x="327595" y="341649"/>
                </a:cubicBezTo>
                <a:cubicBezTo>
                  <a:pt x="330821" y="341649"/>
                  <a:pt x="334048" y="342218"/>
                  <a:pt x="336895" y="343734"/>
                </a:cubicBezTo>
                <a:lnTo>
                  <a:pt x="364603" y="357001"/>
                </a:lnTo>
                <a:cubicBezTo>
                  <a:pt x="369727" y="359464"/>
                  <a:pt x="373903" y="364013"/>
                  <a:pt x="375801" y="369699"/>
                </a:cubicBezTo>
                <a:cubicBezTo>
                  <a:pt x="377129" y="373299"/>
                  <a:pt x="377509" y="377090"/>
                  <a:pt x="376939" y="380691"/>
                </a:cubicBezTo>
                <a:lnTo>
                  <a:pt x="375990" y="385429"/>
                </a:lnTo>
                <a:cubicBezTo>
                  <a:pt x="376939" y="386945"/>
                  <a:pt x="378458" y="388840"/>
                  <a:pt x="379786" y="390925"/>
                </a:cubicBezTo>
                <a:lnTo>
                  <a:pt x="388326" y="391114"/>
                </a:lnTo>
                <a:cubicBezTo>
                  <a:pt x="398005" y="390546"/>
                  <a:pt x="407115" y="396800"/>
                  <a:pt x="410341" y="405708"/>
                </a:cubicBezTo>
                <a:lnTo>
                  <a:pt x="420590" y="434704"/>
                </a:lnTo>
                <a:cubicBezTo>
                  <a:pt x="423816" y="443991"/>
                  <a:pt x="420400" y="454604"/>
                  <a:pt x="412429" y="460290"/>
                </a:cubicBezTo>
                <a:lnTo>
                  <a:pt x="407684" y="463512"/>
                </a:lnTo>
                <a:lnTo>
                  <a:pt x="406925" y="471851"/>
                </a:lnTo>
                <a:lnTo>
                  <a:pt x="410721" y="474883"/>
                </a:lnTo>
                <a:cubicBezTo>
                  <a:pt x="413568" y="477347"/>
                  <a:pt x="415655" y="480569"/>
                  <a:pt x="416984" y="484170"/>
                </a:cubicBezTo>
                <a:cubicBezTo>
                  <a:pt x="419072" y="489855"/>
                  <a:pt x="418692" y="495920"/>
                  <a:pt x="416225" y="501227"/>
                </a:cubicBezTo>
                <a:lnTo>
                  <a:pt x="402940" y="528897"/>
                </a:lnTo>
                <a:cubicBezTo>
                  <a:pt x="399334" y="536478"/>
                  <a:pt x="391363" y="541405"/>
                  <a:pt x="382823" y="541405"/>
                </a:cubicBezTo>
                <a:cubicBezTo>
                  <a:pt x="381684" y="541405"/>
                  <a:pt x="380355" y="541405"/>
                  <a:pt x="379217" y="541216"/>
                </a:cubicBezTo>
                <a:lnTo>
                  <a:pt x="374092" y="540268"/>
                </a:lnTo>
                <a:lnTo>
                  <a:pt x="368778" y="544817"/>
                </a:lnTo>
                <a:lnTo>
                  <a:pt x="369158" y="550123"/>
                </a:lnTo>
                <a:cubicBezTo>
                  <a:pt x="369917" y="559789"/>
                  <a:pt x="363654" y="569265"/>
                  <a:pt x="354545" y="572487"/>
                </a:cubicBezTo>
                <a:lnTo>
                  <a:pt x="325507" y="582721"/>
                </a:lnTo>
                <a:cubicBezTo>
                  <a:pt x="323230" y="583479"/>
                  <a:pt x="320953" y="583858"/>
                  <a:pt x="318485" y="583858"/>
                </a:cubicBezTo>
                <a:cubicBezTo>
                  <a:pt x="311084" y="583858"/>
                  <a:pt x="304062" y="580447"/>
                  <a:pt x="300076" y="574571"/>
                </a:cubicBezTo>
                <a:lnTo>
                  <a:pt x="296470" y="569644"/>
                </a:lnTo>
                <a:lnTo>
                  <a:pt x="289258" y="569644"/>
                </a:lnTo>
                <a:lnTo>
                  <a:pt x="286222" y="573055"/>
                </a:lnTo>
                <a:cubicBezTo>
                  <a:pt x="282047" y="577793"/>
                  <a:pt x="275784" y="580636"/>
                  <a:pt x="269331" y="580636"/>
                </a:cubicBezTo>
                <a:cubicBezTo>
                  <a:pt x="265915" y="580636"/>
                  <a:pt x="262688" y="579878"/>
                  <a:pt x="259842" y="578551"/>
                </a:cubicBezTo>
                <a:lnTo>
                  <a:pt x="232133" y="565285"/>
                </a:lnTo>
                <a:cubicBezTo>
                  <a:pt x="227009" y="562821"/>
                  <a:pt x="222834" y="558273"/>
                  <a:pt x="220936" y="552587"/>
                </a:cubicBezTo>
                <a:cubicBezTo>
                  <a:pt x="219607" y="548986"/>
                  <a:pt x="219228" y="545196"/>
                  <a:pt x="219987" y="541595"/>
                </a:cubicBezTo>
                <a:lnTo>
                  <a:pt x="220746" y="537236"/>
                </a:lnTo>
                <a:lnTo>
                  <a:pt x="215242" y="531171"/>
                </a:lnTo>
                <a:lnTo>
                  <a:pt x="210308" y="531550"/>
                </a:lnTo>
                <a:cubicBezTo>
                  <a:pt x="200629" y="532308"/>
                  <a:pt x="191139" y="526054"/>
                  <a:pt x="187913" y="516957"/>
                </a:cubicBezTo>
                <a:lnTo>
                  <a:pt x="177665" y="487960"/>
                </a:lnTo>
                <a:cubicBezTo>
                  <a:pt x="174438" y="478673"/>
                  <a:pt x="177854" y="468060"/>
                  <a:pt x="185825" y="462564"/>
                </a:cubicBezTo>
                <a:lnTo>
                  <a:pt x="190001" y="459532"/>
                </a:lnTo>
                <a:lnTo>
                  <a:pt x="190570" y="451003"/>
                </a:lnTo>
                <a:lnTo>
                  <a:pt x="187533" y="448350"/>
                </a:lnTo>
                <a:cubicBezTo>
                  <a:pt x="184687" y="445886"/>
                  <a:pt x="182599" y="442854"/>
                  <a:pt x="181271" y="439063"/>
                </a:cubicBezTo>
                <a:cubicBezTo>
                  <a:pt x="179373" y="433567"/>
                  <a:pt x="179562" y="427313"/>
                  <a:pt x="182030" y="422196"/>
                </a:cubicBezTo>
                <a:lnTo>
                  <a:pt x="195315" y="394526"/>
                </a:lnTo>
                <a:cubicBezTo>
                  <a:pt x="198921" y="386945"/>
                  <a:pt x="207081" y="381828"/>
                  <a:pt x="215432" y="381828"/>
                </a:cubicBezTo>
                <a:cubicBezTo>
                  <a:pt x="216760" y="381828"/>
                  <a:pt x="217899" y="382017"/>
                  <a:pt x="219228" y="382207"/>
                </a:cubicBezTo>
                <a:lnTo>
                  <a:pt x="223403" y="382965"/>
                </a:lnTo>
                <a:lnTo>
                  <a:pt x="228907" y="378037"/>
                </a:lnTo>
                <a:lnTo>
                  <a:pt x="228527" y="372731"/>
                </a:lnTo>
                <a:cubicBezTo>
                  <a:pt x="227958" y="363065"/>
                  <a:pt x="234031" y="353589"/>
                  <a:pt x="243330" y="350367"/>
                </a:cubicBezTo>
                <a:lnTo>
                  <a:pt x="272368" y="340133"/>
                </a:lnTo>
                <a:cubicBezTo>
                  <a:pt x="274645" y="339375"/>
                  <a:pt x="276922" y="338996"/>
                  <a:pt x="279390" y="338996"/>
                </a:cubicBezTo>
                <a:close/>
                <a:moveTo>
                  <a:pt x="481176" y="227025"/>
                </a:moveTo>
                <a:cubicBezTo>
                  <a:pt x="467130" y="227025"/>
                  <a:pt x="453843" y="232520"/>
                  <a:pt x="443783" y="242562"/>
                </a:cubicBezTo>
                <a:cubicBezTo>
                  <a:pt x="423283" y="263027"/>
                  <a:pt x="423283" y="296376"/>
                  <a:pt x="443783" y="316840"/>
                </a:cubicBezTo>
                <a:cubicBezTo>
                  <a:pt x="453843" y="326883"/>
                  <a:pt x="467130" y="332188"/>
                  <a:pt x="481176" y="332188"/>
                </a:cubicBezTo>
                <a:cubicBezTo>
                  <a:pt x="495222" y="332188"/>
                  <a:pt x="508509" y="326883"/>
                  <a:pt x="518379" y="316840"/>
                </a:cubicBezTo>
                <a:cubicBezTo>
                  <a:pt x="538879" y="296376"/>
                  <a:pt x="538879" y="263027"/>
                  <a:pt x="518379" y="242562"/>
                </a:cubicBezTo>
                <a:cubicBezTo>
                  <a:pt x="508509" y="232520"/>
                  <a:pt x="495222" y="227025"/>
                  <a:pt x="481176" y="227025"/>
                </a:cubicBezTo>
                <a:close/>
                <a:moveTo>
                  <a:pt x="464283" y="156726"/>
                </a:moveTo>
                <a:lnTo>
                  <a:pt x="495222" y="156726"/>
                </a:lnTo>
                <a:cubicBezTo>
                  <a:pt x="500917" y="156726"/>
                  <a:pt x="506611" y="159379"/>
                  <a:pt x="510787" y="163547"/>
                </a:cubicBezTo>
                <a:cubicBezTo>
                  <a:pt x="513444" y="166390"/>
                  <a:pt x="515532" y="169990"/>
                  <a:pt x="516481" y="173401"/>
                </a:cubicBezTo>
                <a:lnTo>
                  <a:pt x="518000" y="178706"/>
                </a:lnTo>
                <a:lnTo>
                  <a:pt x="523314" y="181359"/>
                </a:lnTo>
                <a:lnTo>
                  <a:pt x="531287" y="177948"/>
                </a:lnTo>
                <a:cubicBezTo>
                  <a:pt x="534513" y="176243"/>
                  <a:pt x="538120" y="175295"/>
                  <a:pt x="541726" y="175295"/>
                </a:cubicBezTo>
                <a:cubicBezTo>
                  <a:pt x="547800" y="175295"/>
                  <a:pt x="553495" y="177569"/>
                  <a:pt x="557481" y="181738"/>
                </a:cubicBezTo>
                <a:lnTo>
                  <a:pt x="579309" y="203339"/>
                </a:lnTo>
                <a:cubicBezTo>
                  <a:pt x="586142" y="210350"/>
                  <a:pt x="587661" y="221530"/>
                  <a:pt x="582915" y="229867"/>
                </a:cubicBezTo>
                <a:lnTo>
                  <a:pt x="579878" y="234793"/>
                </a:lnTo>
                <a:lnTo>
                  <a:pt x="582726" y="242752"/>
                </a:lnTo>
                <a:lnTo>
                  <a:pt x="587281" y="243889"/>
                </a:lnTo>
                <a:cubicBezTo>
                  <a:pt x="590888" y="244836"/>
                  <a:pt x="593735" y="246920"/>
                  <a:pt x="596582" y="249573"/>
                </a:cubicBezTo>
                <a:cubicBezTo>
                  <a:pt x="600758" y="253742"/>
                  <a:pt x="602276" y="259426"/>
                  <a:pt x="602276" y="265111"/>
                </a:cubicBezTo>
                <a:lnTo>
                  <a:pt x="602276" y="295997"/>
                </a:lnTo>
                <a:cubicBezTo>
                  <a:pt x="602276" y="305661"/>
                  <a:pt x="596392" y="314566"/>
                  <a:pt x="586901" y="317219"/>
                </a:cubicBezTo>
                <a:lnTo>
                  <a:pt x="582915" y="318545"/>
                </a:lnTo>
                <a:lnTo>
                  <a:pt x="580068" y="324988"/>
                </a:lnTo>
                <a:lnTo>
                  <a:pt x="582726" y="329536"/>
                </a:lnTo>
                <a:cubicBezTo>
                  <a:pt x="587471" y="338062"/>
                  <a:pt x="585952" y="349242"/>
                  <a:pt x="579119" y="356063"/>
                </a:cubicBezTo>
                <a:lnTo>
                  <a:pt x="557291" y="377854"/>
                </a:lnTo>
                <a:cubicBezTo>
                  <a:pt x="553305" y="381833"/>
                  <a:pt x="547610" y="384107"/>
                  <a:pt x="541536" y="384107"/>
                </a:cubicBezTo>
                <a:cubicBezTo>
                  <a:pt x="537740" y="384107"/>
                  <a:pt x="533944" y="383160"/>
                  <a:pt x="530907" y="381454"/>
                </a:cubicBezTo>
                <a:lnTo>
                  <a:pt x="525592" y="378422"/>
                </a:lnTo>
                <a:lnTo>
                  <a:pt x="518949" y="381454"/>
                </a:lnTo>
                <a:lnTo>
                  <a:pt x="517620" y="385812"/>
                </a:lnTo>
                <a:cubicBezTo>
                  <a:pt x="515153" y="395287"/>
                  <a:pt x="506042" y="401729"/>
                  <a:pt x="496361" y="401729"/>
                </a:cubicBezTo>
                <a:lnTo>
                  <a:pt x="465612" y="401729"/>
                </a:lnTo>
                <a:cubicBezTo>
                  <a:pt x="459917" y="401729"/>
                  <a:pt x="454223" y="399645"/>
                  <a:pt x="449857" y="395287"/>
                </a:cubicBezTo>
                <a:cubicBezTo>
                  <a:pt x="447200" y="392634"/>
                  <a:pt x="445302" y="389602"/>
                  <a:pt x="444353" y="386191"/>
                </a:cubicBezTo>
                <a:lnTo>
                  <a:pt x="443024" y="381833"/>
                </a:lnTo>
                <a:lnTo>
                  <a:pt x="435621" y="378801"/>
                </a:lnTo>
                <a:lnTo>
                  <a:pt x="431256" y="381265"/>
                </a:lnTo>
                <a:cubicBezTo>
                  <a:pt x="428029" y="383160"/>
                  <a:pt x="424422" y="384107"/>
                  <a:pt x="420436" y="384107"/>
                </a:cubicBezTo>
                <a:cubicBezTo>
                  <a:pt x="414552" y="384107"/>
                  <a:pt x="408858" y="381644"/>
                  <a:pt x="404682" y="377665"/>
                </a:cubicBezTo>
                <a:lnTo>
                  <a:pt x="383043" y="355874"/>
                </a:lnTo>
                <a:cubicBezTo>
                  <a:pt x="376020" y="349052"/>
                  <a:pt x="374502" y="337873"/>
                  <a:pt x="379247" y="329346"/>
                </a:cubicBezTo>
                <a:lnTo>
                  <a:pt x="381715" y="324988"/>
                </a:lnTo>
                <a:lnTo>
                  <a:pt x="378298" y="317030"/>
                </a:lnTo>
                <a:lnTo>
                  <a:pt x="374312" y="316082"/>
                </a:lnTo>
                <a:cubicBezTo>
                  <a:pt x="370895" y="314945"/>
                  <a:pt x="367099" y="313050"/>
                  <a:pt x="364442" y="310398"/>
                </a:cubicBezTo>
                <a:cubicBezTo>
                  <a:pt x="360076" y="306229"/>
                  <a:pt x="356849" y="300355"/>
                  <a:pt x="356849" y="294670"/>
                </a:cubicBezTo>
                <a:lnTo>
                  <a:pt x="356849" y="263974"/>
                </a:lnTo>
                <a:cubicBezTo>
                  <a:pt x="356849" y="254310"/>
                  <a:pt x="364632" y="245215"/>
                  <a:pt x="373932" y="242752"/>
                </a:cubicBezTo>
                <a:lnTo>
                  <a:pt x="378867" y="241615"/>
                </a:lnTo>
                <a:lnTo>
                  <a:pt x="381904" y="234604"/>
                </a:lnTo>
                <a:lnTo>
                  <a:pt x="379247" y="230056"/>
                </a:lnTo>
                <a:cubicBezTo>
                  <a:pt x="374312" y="221530"/>
                  <a:pt x="375830" y="210540"/>
                  <a:pt x="382854" y="203529"/>
                </a:cubicBezTo>
                <a:lnTo>
                  <a:pt x="404492" y="181927"/>
                </a:lnTo>
                <a:cubicBezTo>
                  <a:pt x="408668" y="177759"/>
                  <a:pt x="414362" y="175485"/>
                  <a:pt x="420436" y="175485"/>
                </a:cubicBezTo>
                <a:cubicBezTo>
                  <a:pt x="424233" y="175485"/>
                  <a:pt x="427839" y="176432"/>
                  <a:pt x="431066" y="178138"/>
                </a:cubicBezTo>
                <a:lnTo>
                  <a:pt x="435242" y="180601"/>
                </a:lnTo>
                <a:lnTo>
                  <a:pt x="441695" y="177948"/>
                </a:lnTo>
                <a:lnTo>
                  <a:pt x="443024" y="173211"/>
                </a:lnTo>
                <a:cubicBezTo>
                  <a:pt x="445681" y="163737"/>
                  <a:pt x="454602" y="156726"/>
                  <a:pt x="464283" y="156726"/>
                </a:cubicBezTo>
                <a:close/>
                <a:moveTo>
                  <a:pt x="175373" y="93230"/>
                </a:moveTo>
                <a:cubicBezTo>
                  <a:pt x="154116" y="93230"/>
                  <a:pt x="133997" y="101567"/>
                  <a:pt x="118813" y="116727"/>
                </a:cubicBezTo>
                <a:cubicBezTo>
                  <a:pt x="87497" y="147803"/>
                  <a:pt x="87497" y="198587"/>
                  <a:pt x="118813" y="229853"/>
                </a:cubicBezTo>
                <a:cubicBezTo>
                  <a:pt x="133997" y="245012"/>
                  <a:pt x="154116" y="253350"/>
                  <a:pt x="175373" y="253350"/>
                </a:cubicBezTo>
                <a:cubicBezTo>
                  <a:pt x="196821" y="253350"/>
                  <a:pt x="216939" y="245012"/>
                  <a:pt x="232123" y="229853"/>
                </a:cubicBezTo>
                <a:cubicBezTo>
                  <a:pt x="263440" y="198587"/>
                  <a:pt x="263440" y="147803"/>
                  <a:pt x="232123" y="116727"/>
                </a:cubicBezTo>
                <a:cubicBezTo>
                  <a:pt x="216939" y="101567"/>
                  <a:pt x="196821" y="93230"/>
                  <a:pt x="175373" y="93230"/>
                </a:cubicBezTo>
                <a:close/>
                <a:moveTo>
                  <a:pt x="151079" y="0"/>
                </a:moveTo>
                <a:lnTo>
                  <a:pt x="195872" y="0"/>
                </a:lnTo>
                <a:cubicBezTo>
                  <a:pt x="203274" y="0"/>
                  <a:pt x="210676" y="2463"/>
                  <a:pt x="216180" y="7959"/>
                </a:cubicBezTo>
                <a:cubicBezTo>
                  <a:pt x="219596" y="11559"/>
                  <a:pt x="222064" y="15159"/>
                  <a:pt x="223392" y="19707"/>
                </a:cubicBezTo>
                <a:lnTo>
                  <a:pt x="225670" y="28045"/>
                </a:lnTo>
                <a:cubicBezTo>
                  <a:pt x="228137" y="29371"/>
                  <a:pt x="232503" y="31835"/>
                  <a:pt x="236868" y="34108"/>
                </a:cubicBezTo>
                <a:lnTo>
                  <a:pt x="249964" y="28424"/>
                </a:lnTo>
                <a:cubicBezTo>
                  <a:pt x="254140" y="26150"/>
                  <a:pt x="258695" y="25013"/>
                  <a:pt x="263629" y="25013"/>
                </a:cubicBezTo>
                <a:cubicBezTo>
                  <a:pt x="271411" y="25013"/>
                  <a:pt x="278813" y="28045"/>
                  <a:pt x="284128" y="33161"/>
                </a:cubicBezTo>
                <a:lnTo>
                  <a:pt x="315634" y="64806"/>
                </a:lnTo>
                <a:cubicBezTo>
                  <a:pt x="324555" y="73712"/>
                  <a:pt x="326642" y="88113"/>
                  <a:pt x="320379" y="99104"/>
                </a:cubicBezTo>
                <a:lnTo>
                  <a:pt x="315444" y="107821"/>
                </a:lnTo>
                <a:lnTo>
                  <a:pt x="320759" y="122601"/>
                </a:lnTo>
                <a:lnTo>
                  <a:pt x="329110" y="124685"/>
                </a:lnTo>
                <a:cubicBezTo>
                  <a:pt x="333855" y="125822"/>
                  <a:pt x="337840" y="128475"/>
                  <a:pt x="341257" y="131886"/>
                </a:cubicBezTo>
                <a:cubicBezTo>
                  <a:pt x="346761" y="137381"/>
                  <a:pt x="349228" y="144771"/>
                  <a:pt x="349228" y="152162"/>
                </a:cubicBezTo>
                <a:lnTo>
                  <a:pt x="349228" y="196881"/>
                </a:lnTo>
                <a:cubicBezTo>
                  <a:pt x="349228" y="209577"/>
                  <a:pt x="341067" y="221136"/>
                  <a:pt x="328920" y="224358"/>
                </a:cubicBezTo>
                <a:lnTo>
                  <a:pt x="320759" y="226821"/>
                </a:lnTo>
                <a:lnTo>
                  <a:pt x="315444" y="239517"/>
                </a:lnTo>
                <a:lnTo>
                  <a:pt x="320189" y="247665"/>
                </a:lnTo>
                <a:cubicBezTo>
                  <a:pt x="326263" y="258656"/>
                  <a:pt x="324365" y="273057"/>
                  <a:pt x="315444" y="281963"/>
                </a:cubicBezTo>
                <a:lnTo>
                  <a:pt x="283748" y="313608"/>
                </a:lnTo>
                <a:cubicBezTo>
                  <a:pt x="278623" y="318724"/>
                  <a:pt x="271032" y="321756"/>
                  <a:pt x="263440" y="321756"/>
                </a:cubicBezTo>
                <a:cubicBezTo>
                  <a:pt x="258315" y="321756"/>
                  <a:pt x="253570" y="320619"/>
                  <a:pt x="249395" y="318156"/>
                </a:cubicBezTo>
                <a:lnTo>
                  <a:pt x="240094" y="313040"/>
                </a:lnTo>
                <a:lnTo>
                  <a:pt x="227378" y="319103"/>
                </a:lnTo>
                <a:lnTo>
                  <a:pt x="225100" y="327441"/>
                </a:lnTo>
                <a:cubicBezTo>
                  <a:pt x="221874" y="339568"/>
                  <a:pt x="210296" y="348664"/>
                  <a:pt x="197580" y="348664"/>
                </a:cubicBezTo>
                <a:lnTo>
                  <a:pt x="152787" y="348664"/>
                </a:lnTo>
                <a:cubicBezTo>
                  <a:pt x="145385" y="348664"/>
                  <a:pt x="137983" y="345253"/>
                  <a:pt x="132479" y="339758"/>
                </a:cubicBezTo>
                <a:cubicBezTo>
                  <a:pt x="129062" y="336158"/>
                  <a:pt x="126405" y="331799"/>
                  <a:pt x="125266" y="327062"/>
                </a:cubicBezTo>
                <a:lnTo>
                  <a:pt x="122989" y="319293"/>
                </a:lnTo>
                <a:lnTo>
                  <a:pt x="109134" y="313419"/>
                </a:lnTo>
                <a:lnTo>
                  <a:pt x="101162" y="317966"/>
                </a:lnTo>
                <a:cubicBezTo>
                  <a:pt x="97176" y="320240"/>
                  <a:pt x="92241" y="321567"/>
                  <a:pt x="87307" y="321567"/>
                </a:cubicBezTo>
                <a:cubicBezTo>
                  <a:pt x="79525" y="321567"/>
                  <a:pt x="72123" y="318535"/>
                  <a:pt x="66809" y="313229"/>
                </a:cubicBezTo>
                <a:lnTo>
                  <a:pt x="35112" y="281584"/>
                </a:lnTo>
                <a:cubicBezTo>
                  <a:pt x="26192" y="272678"/>
                  <a:pt x="24294" y="258277"/>
                  <a:pt x="30557" y="247286"/>
                </a:cubicBezTo>
                <a:lnTo>
                  <a:pt x="34923" y="239517"/>
                </a:lnTo>
                <a:lnTo>
                  <a:pt x="28849" y="224737"/>
                </a:lnTo>
                <a:lnTo>
                  <a:pt x="21637" y="222652"/>
                </a:lnTo>
                <a:cubicBezTo>
                  <a:pt x="17082" y="221326"/>
                  <a:pt x="12526" y="218862"/>
                  <a:pt x="9110" y="215452"/>
                </a:cubicBezTo>
                <a:cubicBezTo>
                  <a:pt x="3606" y="209956"/>
                  <a:pt x="0" y="202566"/>
                  <a:pt x="0" y="195176"/>
                </a:cubicBezTo>
                <a:lnTo>
                  <a:pt x="0" y="150456"/>
                </a:lnTo>
                <a:cubicBezTo>
                  <a:pt x="0" y="137760"/>
                  <a:pt x="9300" y="126201"/>
                  <a:pt x="21447" y="122790"/>
                </a:cubicBezTo>
                <a:lnTo>
                  <a:pt x="29418" y="120706"/>
                </a:lnTo>
                <a:lnTo>
                  <a:pt x="34923" y="107631"/>
                </a:lnTo>
                <a:lnTo>
                  <a:pt x="30367" y="99483"/>
                </a:lnTo>
                <a:cubicBezTo>
                  <a:pt x="24104" y="88492"/>
                  <a:pt x="26002" y="74091"/>
                  <a:pt x="34923" y="65185"/>
                </a:cubicBezTo>
                <a:lnTo>
                  <a:pt x="66619" y="33540"/>
                </a:lnTo>
                <a:cubicBezTo>
                  <a:pt x="71933" y="28234"/>
                  <a:pt x="79335" y="25202"/>
                  <a:pt x="87117" y="25202"/>
                </a:cubicBezTo>
                <a:cubicBezTo>
                  <a:pt x="92052" y="25202"/>
                  <a:pt x="96797" y="26529"/>
                  <a:pt x="100972" y="28803"/>
                </a:cubicBezTo>
                <a:lnTo>
                  <a:pt x="101352" y="29182"/>
                </a:lnTo>
                <a:lnTo>
                  <a:pt x="110462" y="35245"/>
                </a:lnTo>
                <a:lnTo>
                  <a:pt x="120901" y="29371"/>
                </a:lnTo>
                <a:lnTo>
                  <a:pt x="123368" y="20276"/>
                </a:lnTo>
                <a:cubicBezTo>
                  <a:pt x="126785" y="8148"/>
                  <a:pt x="138362" y="0"/>
                  <a:pt x="15107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ransportation-truck_67878">
            <a:extLst>
              <a:ext uri="{FF2B5EF4-FFF2-40B4-BE49-F238E27FC236}">
                <a16:creationId xmlns:a16="http://schemas.microsoft.com/office/drawing/2014/main" id="{AFD107FB-E60E-48EB-961F-E39F4EC6EF19}"/>
              </a:ext>
            </a:extLst>
          </p:cNvPr>
          <p:cNvSpPr/>
          <p:nvPr/>
        </p:nvSpPr>
        <p:spPr>
          <a:xfrm>
            <a:off x="4112811" y="1936125"/>
            <a:ext cx="609685" cy="382023"/>
          </a:xfrm>
          <a:custGeom>
            <a:avLst/>
            <a:gdLst>
              <a:gd name="T0" fmla="*/ 475 w 542"/>
              <a:gd name="T1" fmla="*/ 86 h 340"/>
              <a:gd name="T2" fmla="*/ 388 w 542"/>
              <a:gd name="T3" fmla="*/ 76 h 340"/>
              <a:gd name="T4" fmla="*/ 368 w 542"/>
              <a:gd name="T5" fmla="*/ 0 h 340"/>
              <a:gd name="T6" fmla="*/ 144 w 542"/>
              <a:gd name="T7" fmla="*/ 0 h 340"/>
              <a:gd name="T8" fmla="*/ 18 w 542"/>
              <a:gd name="T9" fmla="*/ 20 h 340"/>
              <a:gd name="T10" fmla="*/ 18 w 542"/>
              <a:gd name="T11" fmla="*/ 177 h 340"/>
              <a:gd name="T12" fmla="*/ 0 w 542"/>
              <a:gd name="T13" fmla="*/ 277 h 340"/>
              <a:gd name="T14" fmla="*/ 20 w 542"/>
              <a:gd name="T15" fmla="*/ 297 h 340"/>
              <a:gd name="T16" fmla="*/ 123 w 542"/>
              <a:gd name="T17" fmla="*/ 323 h 340"/>
              <a:gd name="T18" fmla="*/ 225 w 542"/>
              <a:gd name="T19" fmla="*/ 297 h 340"/>
              <a:gd name="T20" fmla="*/ 443 w 542"/>
              <a:gd name="T21" fmla="*/ 340 h 340"/>
              <a:gd name="T22" fmla="*/ 505 w 542"/>
              <a:gd name="T23" fmla="*/ 263 h 340"/>
              <a:gd name="T24" fmla="*/ 542 w 542"/>
              <a:gd name="T25" fmla="*/ 223 h 340"/>
              <a:gd name="T26" fmla="*/ 539 w 542"/>
              <a:gd name="T27" fmla="*/ 186 h 340"/>
              <a:gd name="T28" fmla="*/ 57 w 542"/>
              <a:gd name="T29" fmla="*/ 277 h 340"/>
              <a:gd name="T30" fmla="*/ 103 w 542"/>
              <a:gd name="T31" fmla="*/ 277 h 340"/>
              <a:gd name="T32" fmla="*/ 124 w 542"/>
              <a:gd name="T33" fmla="*/ 177 h 340"/>
              <a:gd name="T34" fmla="*/ 58 w 542"/>
              <a:gd name="T35" fmla="*/ 130 h 340"/>
              <a:gd name="T36" fmla="*/ 124 w 542"/>
              <a:gd name="T37" fmla="*/ 177 h 340"/>
              <a:gd name="T38" fmla="*/ 58 w 542"/>
              <a:gd name="T39" fmla="*/ 90 h 340"/>
              <a:gd name="T40" fmla="*/ 124 w 542"/>
              <a:gd name="T41" fmla="*/ 40 h 340"/>
              <a:gd name="T42" fmla="*/ 166 w 542"/>
              <a:gd name="T43" fmla="*/ 300 h 340"/>
              <a:gd name="T44" fmla="*/ 166 w 542"/>
              <a:gd name="T45" fmla="*/ 253 h 340"/>
              <a:gd name="T46" fmla="*/ 166 w 542"/>
              <a:gd name="T47" fmla="*/ 300 h 340"/>
              <a:gd name="T48" fmla="*/ 164 w 542"/>
              <a:gd name="T49" fmla="*/ 177 h 340"/>
              <a:gd name="T50" fmla="*/ 241 w 542"/>
              <a:gd name="T51" fmla="*/ 130 h 340"/>
              <a:gd name="T52" fmla="*/ 241 w 542"/>
              <a:gd name="T53" fmla="*/ 90 h 340"/>
              <a:gd name="T54" fmla="*/ 164 w 542"/>
              <a:gd name="T55" fmla="*/ 40 h 340"/>
              <a:gd name="T56" fmla="*/ 241 w 542"/>
              <a:gd name="T57" fmla="*/ 90 h 340"/>
              <a:gd name="T58" fmla="*/ 281 w 542"/>
              <a:gd name="T59" fmla="*/ 177 h 340"/>
              <a:gd name="T60" fmla="*/ 348 w 542"/>
              <a:gd name="T61" fmla="*/ 130 h 340"/>
              <a:gd name="T62" fmla="*/ 348 w 542"/>
              <a:gd name="T63" fmla="*/ 90 h 340"/>
              <a:gd name="T64" fmla="*/ 281 w 542"/>
              <a:gd name="T65" fmla="*/ 40 h 340"/>
              <a:gd name="T66" fmla="*/ 348 w 542"/>
              <a:gd name="T67" fmla="*/ 90 h 340"/>
              <a:gd name="T68" fmla="*/ 420 w 542"/>
              <a:gd name="T69" fmla="*/ 277 h 340"/>
              <a:gd name="T70" fmla="*/ 467 w 542"/>
              <a:gd name="T71" fmla="*/ 277 h 340"/>
              <a:gd name="T72" fmla="*/ 387 w 542"/>
              <a:gd name="T73" fmla="*/ 177 h 340"/>
              <a:gd name="T74" fmla="*/ 388 w 542"/>
              <a:gd name="T75" fmla="*/ 110 h 340"/>
              <a:gd name="T76" fmla="*/ 495 w 542"/>
              <a:gd name="T77" fmla="*/ 177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542" h="340">
                <a:moveTo>
                  <a:pt x="539" y="186"/>
                </a:moveTo>
                <a:lnTo>
                  <a:pt x="475" y="86"/>
                </a:lnTo>
                <a:cubicBezTo>
                  <a:pt x="471" y="80"/>
                  <a:pt x="465" y="76"/>
                  <a:pt x="458" y="76"/>
                </a:cubicBezTo>
                <a:lnTo>
                  <a:pt x="388" y="76"/>
                </a:lnTo>
                <a:lnTo>
                  <a:pt x="388" y="20"/>
                </a:lnTo>
                <a:cubicBezTo>
                  <a:pt x="388" y="9"/>
                  <a:pt x="379" y="0"/>
                  <a:pt x="368" y="0"/>
                </a:cubicBezTo>
                <a:lnTo>
                  <a:pt x="261" y="0"/>
                </a:lnTo>
                <a:lnTo>
                  <a:pt x="144" y="0"/>
                </a:lnTo>
                <a:lnTo>
                  <a:pt x="38" y="0"/>
                </a:lnTo>
                <a:cubicBezTo>
                  <a:pt x="27" y="0"/>
                  <a:pt x="18" y="9"/>
                  <a:pt x="18" y="20"/>
                </a:cubicBezTo>
                <a:lnTo>
                  <a:pt x="18" y="110"/>
                </a:lnTo>
                <a:lnTo>
                  <a:pt x="18" y="177"/>
                </a:lnTo>
                <a:cubicBezTo>
                  <a:pt x="8" y="178"/>
                  <a:pt x="0" y="186"/>
                  <a:pt x="0" y="197"/>
                </a:cubicBezTo>
                <a:lnTo>
                  <a:pt x="0" y="277"/>
                </a:lnTo>
                <a:cubicBezTo>
                  <a:pt x="0" y="288"/>
                  <a:pt x="9" y="297"/>
                  <a:pt x="20" y="297"/>
                </a:cubicBezTo>
                <a:lnTo>
                  <a:pt x="20" y="297"/>
                </a:lnTo>
                <a:cubicBezTo>
                  <a:pt x="29" y="322"/>
                  <a:pt x="52" y="340"/>
                  <a:pt x="80" y="340"/>
                </a:cubicBezTo>
                <a:cubicBezTo>
                  <a:pt x="96" y="340"/>
                  <a:pt x="111" y="333"/>
                  <a:pt x="123" y="323"/>
                </a:cubicBezTo>
                <a:cubicBezTo>
                  <a:pt x="134" y="333"/>
                  <a:pt x="149" y="340"/>
                  <a:pt x="165" y="340"/>
                </a:cubicBezTo>
                <a:cubicBezTo>
                  <a:pt x="193" y="340"/>
                  <a:pt x="217" y="322"/>
                  <a:pt x="225" y="297"/>
                </a:cubicBezTo>
                <a:lnTo>
                  <a:pt x="383" y="297"/>
                </a:lnTo>
                <a:cubicBezTo>
                  <a:pt x="392" y="322"/>
                  <a:pt x="415" y="340"/>
                  <a:pt x="443" y="340"/>
                </a:cubicBezTo>
                <a:cubicBezTo>
                  <a:pt x="478" y="340"/>
                  <a:pt x="506" y="311"/>
                  <a:pt x="506" y="277"/>
                </a:cubicBezTo>
                <a:cubicBezTo>
                  <a:pt x="506" y="272"/>
                  <a:pt x="506" y="268"/>
                  <a:pt x="505" y="263"/>
                </a:cubicBezTo>
                <a:lnTo>
                  <a:pt x="535" y="239"/>
                </a:lnTo>
                <a:cubicBezTo>
                  <a:pt x="540" y="235"/>
                  <a:pt x="542" y="229"/>
                  <a:pt x="542" y="223"/>
                </a:cubicBezTo>
                <a:lnTo>
                  <a:pt x="542" y="197"/>
                </a:lnTo>
                <a:cubicBezTo>
                  <a:pt x="542" y="193"/>
                  <a:pt x="541" y="189"/>
                  <a:pt x="539" y="186"/>
                </a:cubicBezTo>
                <a:close/>
                <a:moveTo>
                  <a:pt x="80" y="300"/>
                </a:moveTo>
                <a:cubicBezTo>
                  <a:pt x="67" y="300"/>
                  <a:pt x="57" y="289"/>
                  <a:pt x="57" y="277"/>
                </a:cubicBezTo>
                <a:cubicBezTo>
                  <a:pt x="57" y="264"/>
                  <a:pt x="67" y="253"/>
                  <a:pt x="80" y="253"/>
                </a:cubicBezTo>
                <a:cubicBezTo>
                  <a:pt x="93" y="253"/>
                  <a:pt x="103" y="264"/>
                  <a:pt x="103" y="277"/>
                </a:cubicBezTo>
                <a:cubicBezTo>
                  <a:pt x="103" y="289"/>
                  <a:pt x="93" y="300"/>
                  <a:pt x="80" y="300"/>
                </a:cubicBezTo>
                <a:close/>
                <a:moveTo>
                  <a:pt x="124" y="177"/>
                </a:moveTo>
                <a:lnTo>
                  <a:pt x="58" y="177"/>
                </a:lnTo>
                <a:lnTo>
                  <a:pt x="58" y="130"/>
                </a:lnTo>
                <a:lnTo>
                  <a:pt x="124" y="130"/>
                </a:lnTo>
                <a:lnTo>
                  <a:pt x="124" y="177"/>
                </a:lnTo>
                <a:close/>
                <a:moveTo>
                  <a:pt x="124" y="90"/>
                </a:moveTo>
                <a:lnTo>
                  <a:pt x="58" y="90"/>
                </a:lnTo>
                <a:lnTo>
                  <a:pt x="58" y="40"/>
                </a:lnTo>
                <a:lnTo>
                  <a:pt x="124" y="40"/>
                </a:lnTo>
                <a:lnTo>
                  <a:pt x="124" y="90"/>
                </a:lnTo>
                <a:close/>
                <a:moveTo>
                  <a:pt x="166" y="300"/>
                </a:moveTo>
                <a:cubicBezTo>
                  <a:pt x="153" y="300"/>
                  <a:pt x="142" y="289"/>
                  <a:pt x="142" y="277"/>
                </a:cubicBezTo>
                <a:cubicBezTo>
                  <a:pt x="142" y="264"/>
                  <a:pt x="153" y="253"/>
                  <a:pt x="166" y="253"/>
                </a:cubicBezTo>
                <a:cubicBezTo>
                  <a:pt x="178" y="253"/>
                  <a:pt x="189" y="264"/>
                  <a:pt x="189" y="277"/>
                </a:cubicBezTo>
                <a:cubicBezTo>
                  <a:pt x="189" y="289"/>
                  <a:pt x="178" y="300"/>
                  <a:pt x="166" y="300"/>
                </a:cubicBezTo>
                <a:close/>
                <a:moveTo>
                  <a:pt x="241" y="177"/>
                </a:moveTo>
                <a:lnTo>
                  <a:pt x="164" y="177"/>
                </a:lnTo>
                <a:lnTo>
                  <a:pt x="164" y="130"/>
                </a:lnTo>
                <a:lnTo>
                  <a:pt x="241" y="130"/>
                </a:lnTo>
                <a:lnTo>
                  <a:pt x="241" y="177"/>
                </a:lnTo>
                <a:close/>
                <a:moveTo>
                  <a:pt x="241" y="90"/>
                </a:moveTo>
                <a:lnTo>
                  <a:pt x="164" y="90"/>
                </a:lnTo>
                <a:lnTo>
                  <a:pt x="164" y="40"/>
                </a:lnTo>
                <a:lnTo>
                  <a:pt x="241" y="40"/>
                </a:lnTo>
                <a:lnTo>
                  <a:pt x="241" y="90"/>
                </a:lnTo>
                <a:close/>
                <a:moveTo>
                  <a:pt x="348" y="177"/>
                </a:moveTo>
                <a:lnTo>
                  <a:pt x="281" y="177"/>
                </a:lnTo>
                <a:lnTo>
                  <a:pt x="281" y="130"/>
                </a:lnTo>
                <a:lnTo>
                  <a:pt x="348" y="130"/>
                </a:lnTo>
                <a:lnTo>
                  <a:pt x="348" y="177"/>
                </a:lnTo>
                <a:close/>
                <a:moveTo>
                  <a:pt x="348" y="90"/>
                </a:moveTo>
                <a:lnTo>
                  <a:pt x="281" y="90"/>
                </a:lnTo>
                <a:lnTo>
                  <a:pt x="281" y="40"/>
                </a:lnTo>
                <a:lnTo>
                  <a:pt x="348" y="40"/>
                </a:lnTo>
                <a:lnTo>
                  <a:pt x="348" y="90"/>
                </a:lnTo>
                <a:close/>
                <a:moveTo>
                  <a:pt x="443" y="300"/>
                </a:moveTo>
                <a:cubicBezTo>
                  <a:pt x="430" y="300"/>
                  <a:pt x="420" y="289"/>
                  <a:pt x="420" y="277"/>
                </a:cubicBezTo>
                <a:cubicBezTo>
                  <a:pt x="420" y="264"/>
                  <a:pt x="430" y="253"/>
                  <a:pt x="443" y="253"/>
                </a:cubicBezTo>
                <a:cubicBezTo>
                  <a:pt x="456" y="253"/>
                  <a:pt x="467" y="264"/>
                  <a:pt x="467" y="277"/>
                </a:cubicBezTo>
                <a:cubicBezTo>
                  <a:pt x="467" y="289"/>
                  <a:pt x="456" y="300"/>
                  <a:pt x="443" y="300"/>
                </a:cubicBezTo>
                <a:close/>
                <a:moveTo>
                  <a:pt x="387" y="177"/>
                </a:moveTo>
                <a:lnTo>
                  <a:pt x="387" y="110"/>
                </a:lnTo>
                <a:lnTo>
                  <a:pt x="388" y="110"/>
                </a:lnTo>
                <a:lnTo>
                  <a:pt x="450" y="110"/>
                </a:lnTo>
                <a:lnTo>
                  <a:pt x="495" y="177"/>
                </a:lnTo>
                <a:lnTo>
                  <a:pt x="387" y="1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world_44588">
            <a:extLst>
              <a:ext uri="{FF2B5EF4-FFF2-40B4-BE49-F238E27FC236}">
                <a16:creationId xmlns:a16="http://schemas.microsoft.com/office/drawing/2014/main" id="{4C59F9E1-D560-49CF-A3AD-65247F4D7E3D}"/>
              </a:ext>
            </a:extLst>
          </p:cNvPr>
          <p:cNvSpPr/>
          <p:nvPr/>
        </p:nvSpPr>
        <p:spPr>
          <a:xfrm>
            <a:off x="11029116" y="461806"/>
            <a:ext cx="609685" cy="606715"/>
          </a:xfrm>
          <a:custGeom>
            <a:avLst/>
            <a:gdLst>
              <a:gd name="connsiteX0" fmla="*/ 255488 w 577433"/>
              <a:gd name="connsiteY0" fmla="*/ 529499 h 574621"/>
              <a:gd name="connsiteX1" fmla="*/ 242575 w 577433"/>
              <a:gd name="connsiteY1" fmla="*/ 542391 h 574621"/>
              <a:gd name="connsiteX2" fmla="*/ 255488 w 577433"/>
              <a:gd name="connsiteY2" fmla="*/ 544232 h 574621"/>
              <a:gd name="connsiteX3" fmla="*/ 266556 w 577433"/>
              <a:gd name="connsiteY3" fmla="*/ 538707 h 574621"/>
              <a:gd name="connsiteX4" fmla="*/ 266556 w 577433"/>
              <a:gd name="connsiteY4" fmla="*/ 530419 h 574621"/>
              <a:gd name="connsiteX5" fmla="*/ 351411 w 577433"/>
              <a:gd name="connsiteY5" fmla="*/ 496347 h 574621"/>
              <a:gd name="connsiteX6" fmla="*/ 349566 w 577433"/>
              <a:gd name="connsiteY6" fmla="*/ 515685 h 574621"/>
              <a:gd name="connsiteX7" fmla="*/ 341265 w 577433"/>
              <a:gd name="connsiteY7" fmla="*/ 521211 h 574621"/>
              <a:gd name="connsiteX8" fmla="*/ 325585 w 577433"/>
              <a:gd name="connsiteY8" fmla="*/ 523973 h 574621"/>
              <a:gd name="connsiteX9" fmla="*/ 299760 w 577433"/>
              <a:gd name="connsiteY9" fmla="*/ 542391 h 574621"/>
              <a:gd name="connsiteX10" fmla="*/ 295148 w 577433"/>
              <a:gd name="connsiteY10" fmla="*/ 545153 h 574621"/>
              <a:gd name="connsiteX11" fmla="*/ 295148 w 577433"/>
              <a:gd name="connsiteY11" fmla="*/ 551599 h 574621"/>
              <a:gd name="connsiteX12" fmla="*/ 308983 w 577433"/>
              <a:gd name="connsiteY12" fmla="*/ 549758 h 574621"/>
              <a:gd name="connsiteX13" fmla="*/ 341265 w 577433"/>
              <a:gd name="connsiteY13" fmla="*/ 529499 h 574621"/>
              <a:gd name="connsiteX14" fmla="*/ 350488 w 577433"/>
              <a:gd name="connsiteY14" fmla="*/ 523973 h 574621"/>
              <a:gd name="connsiteX15" fmla="*/ 359712 w 577433"/>
              <a:gd name="connsiteY15" fmla="*/ 519369 h 574621"/>
              <a:gd name="connsiteX16" fmla="*/ 369857 w 577433"/>
              <a:gd name="connsiteY16" fmla="*/ 513844 h 574621"/>
              <a:gd name="connsiteX17" fmla="*/ 366168 w 577433"/>
              <a:gd name="connsiteY17" fmla="*/ 507398 h 574621"/>
              <a:gd name="connsiteX18" fmla="*/ 360634 w 577433"/>
              <a:gd name="connsiteY18" fmla="*/ 508319 h 574621"/>
              <a:gd name="connsiteX19" fmla="*/ 360634 w 577433"/>
              <a:gd name="connsiteY19" fmla="*/ 496347 h 574621"/>
              <a:gd name="connsiteX20" fmla="*/ 244420 w 577433"/>
              <a:gd name="connsiteY20" fmla="*/ 407944 h 574621"/>
              <a:gd name="connsiteX21" fmla="*/ 232429 w 577433"/>
              <a:gd name="connsiteY21" fmla="*/ 424520 h 574621"/>
              <a:gd name="connsiteX22" fmla="*/ 226895 w 577433"/>
              <a:gd name="connsiteY22" fmla="*/ 424520 h 574621"/>
              <a:gd name="connsiteX23" fmla="*/ 226895 w 577433"/>
              <a:gd name="connsiteY23" fmla="*/ 418994 h 574621"/>
              <a:gd name="connsiteX24" fmla="*/ 213060 w 577433"/>
              <a:gd name="connsiteY24" fmla="*/ 420836 h 574621"/>
              <a:gd name="connsiteX25" fmla="*/ 190002 w 577433"/>
              <a:gd name="connsiteY25" fmla="*/ 446621 h 574621"/>
              <a:gd name="connsiteX26" fmla="*/ 178011 w 577433"/>
              <a:gd name="connsiteY26" fmla="*/ 446621 h 574621"/>
              <a:gd name="connsiteX27" fmla="*/ 164176 w 577433"/>
              <a:gd name="connsiteY27" fmla="*/ 455829 h 574621"/>
              <a:gd name="connsiteX28" fmla="*/ 163254 w 577433"/>
              <a:gd name="connsiteY28" fmla="*/ 496347 h 574621"/>
              <a:gd name="connsiteX29" fmla="*/ 154953 w 577433"/>
              <a:gd name="connsiteY29" fmla="*/ 504635 h 574621"/>
              <a:gd name="connsiteX30" fmla="*/ 154953 w 577433"/>
              <a:gd name="connsiteY30" fmla="*/ 511081 h 574621"/>
              <a:gd name="connsiteX31" fmla="*/ 194613 w 577433"/>
              <a:gd name="connsiteY31" fmla="*/ 498189 h 574621"/>
              <a:gd name="connsiteX32" fmla="*/ 225973 w 577433"/>
              <a:gd name="connsiteY32" fmla="*/ 496347 h 574621"/>
              <a:gd name="connsiteX33" fmla="*/ 237963 w 577433"/>
              <a:gd name="connsiteY33" fmla="*/ 523052 h 574621"/>
              <a:gd name="connsiteX34" fmla="*/ 274857 w 577433"/>
              <a:gd name="connsiteY34" fmla="*/ 523973 h 574621"/>
              <a:gd name="connsiteX35" fmla="*/ 309906 w 577433"/>
              <a:gd name="connsiteY35" fmla="*/ 490822 h 574621"/>
              <a:gd name="connsiteX36" fmla="*/ 318207 w 577433"/>
              <a:gd name="connsiteY36" fmla="*/ 471484 h 574621"/>
              <a:gd name="connsiteX37" fmla="*/ 314517 w 577433"/>
              <a:gd name="connsiteY37" fmla="*/ 456750 h 574621"/>
              <a:gd name="connsiteX38" fmla="*/ 301604 w 577433"/>
              <a:gd name="connsiteY38" fmla="*/ 445700 h 574621"/>
              <a:gd name="connsiteX39" fmla="*/ 300682 w 577433"/>
              <a:gd name="connsiteY39" fmla="*/ 423599 h 574621"/>
              <a:gd name="connsiteX40" fmla="*/ 291459 w 577433"/>
              <a:gd name="connsiteY40" fmla="*/ 408865 h 574621"/>
              <a:gd name="connsiteX41" fmla="*/ 283158 w 577433"/>
              <a:gd name="connsiteY41" fmla="*/ 408865 h 574621"/>
              <a:gd name="connsiteX42" fmla="*/ 280391 w 577433"/>
              <a:gd name="connsiteY42" fmla="*/ 435570 h 574621"/>
              <a:gd name="connsiteX43" fmla="*/ 265633 w 577433"/>
              <a:gd name="connsiteY43" fmla="*/ 434649 h 574621"/>
              <a:gd name="connsiteX44" fmla="*/ 261022 w 577433"/>
              <a:gd name="connsiteY44" fmla="*/ 431887 h 574621"/>
              <a:gd name="connsiteX45" fmla="*/ 261022 w 577433"/>
              <a:gd name="connsiteY45" fmla="*/ 420836 h 574621"/>
              <a:gd name="connsiteX46" fmla="*/ 268400 w 577433"/>
              <a:gd name="connsiteY46" fmla="*/ 422678 h 574621"/>
              <a:gd name="connsiteX47" fmla="*/ 274857 w 577433"/>
              <a:gd name="connsiteY47" fmla="*/ 416232 h 574621"/>
              <a:gd name="connsiteX48" fmla="*/ 261022 w 577433"/>
              <a:gd name="connsiteY48" fmla="*/ 407944 h 574621"/>
              <a:gd name="connsiteX49" fmla="*/ 183545 w 577433"/>
              <a:gd name="connsiteY49" fmla="*/ 396894 h 574621"/>
              <a:gd name="connsiteX50" fmla="*/ 183545 w 577433"/>
              <a:gd name="connsiteY50" fmla="*/ 400577 h 574621"/>
              <a:gd name="connsiteX51" fmla="*/ 189079 w 577433"/>
              <a:gd name="connsiteY51" fmla="*/ 400577 h 574621"/>
              <a:gd name="connsiteX52" fmla="*/ 189079 w 577433"/>
              <a:gd name="connsiteY52" fmla="*/ 396894 h 574621"/>
              <a:gd name="connsiteX53" fmla="*/ 222283 w 577433"/>
              <a:gd name="connsiteY53" fmla="*/ 395052 h 574621"/>
              <a:gd name="connsiteX54" fmla="*/ 215827 w 577433"/>
              <a:gd name="connsiteY54" fmla="*/ 395973 h 574621"/>
              <a:gd name="connsiteX55" fmla="*/ 214905 w 577433"/>
              <a:gd name="connsiteY55" fmla="*/ 399656 h 574621"/>
              <a:gd name="connsiteX56" fmla="*/ 207526 w 577433"/>
              <a:gd name="connsiteY56" fmla="*/ 400577 h 574621"/>
              <a:gd name="connsiteX57" fmla="*/ 207526 w 577433"/>
              <a:gd name="connsiteY57" fmla="*/ 405181 h 574621"/>
              <a:gd name="connsiteX58" fmla="*/ 213060 w 577433"/>
              <a:gd name="connsiteY58" fmla="*/ 405181 h 574621"/>
              <a:gd name="connsiteX59" fmla="*/ 213060 w 577433"/>
              <a:gd name="connsiteY59" fmla="*/ 402419 h 574621"/>
              <a:gd name="connsiteX60" fmla="*/ 218594 w 577433"/>
              <a:gd name="connsiteY60" fmla="*/ 402419 h 574621"/>
              <a:gd name="connsiteX61" fmla="*/ 218594 w 577433"/>
              <a:gd name="connsiteY61" fmla="*/ 399656 h 574621"/>
              <a:gd name="connsiteX62" fmla="*/ 223206 w 577433"/>
              <a:gd name="connsiteY62" fmla="*/ 400577 h 574621"/>
              <a:gd name="connsiteX63" fmla="*/ 198303 w 577433"/>
              <a:gd name="connsiteY63" fmla="*/ 394131 h 574621"/>
              <a:gd name="connsiteX64" fmla="*/ 195536 w 577433"/>
              <a:gd name="connsiteY64" fmla="*/ 396894 h 574621"/>
              <a:gd name="connsiteX65" fmla="*/ 192769 w 577433"/>
              <a:gd name="connsiteY65" fmla="*/ 400577 h 574621"/>
              <a:gd name="connsiteX66" fmla="*/ 192769 w 577433"/>
              <a:gd name="connsiteY66" fmla="*/ 403340 h 574621"/>
              <a:gd name="connsiteX67" fmla="*/ 197380 w 577433"/>
              <a:gd name="connsiteY67" fmla="*/ 402419 h 574621"/>
              <a:gd name="connsiteX68" fmla="*/ 197380 w 577433"/>
              <a:gd name="connsiteY68" fmla="*/ 400577 h 574621"/>
              <a:gd name="connsiteX69" fmla="*/ 201070 w 577433"/>
              <a:gd name="connsiteY69" fmla="*/ 400577 h 574621"/>
              <a:gd name="connsiteX70" fmla="*/ 201070 w 577433"/>
              <a:gd name="connsiteY70" fmla="*/ 397815 h 574621"/>
              <a:gd name="connsiteX71" fmla="*/ 203837 w 577433"/>
              <a:gd name="connsiteY71" fmla="*/ 396894 h 574621"/>
              <a:gd name="connsiteX72" fmla="*/ 203837 w 577433"/>
              <a:gd name="connsiteY72" fmla="*/ 394131 h 574621"/>
              <a:gd name="connsiteX73" fmla="*/ 206604 w 577433"/>
              <a:gd name="connsiteY73" fmla="*/ 393210 h 574621"/>
              <a:gd name="connsiteX74" fmla="*/ 206604 w 577433"/>
              <a:gd name="connsiteY74" fmla="*/ 395973 h 574621"/>
              <a:gd name="connsiteX75" fmla="*/ 210293 w 577433"/>
              <a:gd name="connsiteY75" fmla="*/ 396894 h 574621"/>
              <a:gd name="connsiteX76" fmla="*/ 211215 w 577433"/>
              <a:gd name="connsiteY76" fmla="*/ 393210 h 574621"/>
              <a:gd name="connsiteX77" fmla="*/ 208448 w 577433"/>
              <a:gd name="connsiteY77" fmla="*/ 362822 h 574621"/>
              <a:gd name="connsiteX78" fmla="*/ 195536 w 577433"/>
              <a:gd name="connsiteY78" fmla="*/ 367426 h 574621"/>
              <a:gd name="connsiteX79" fmla="*/ 195536 w 577433"/>
              <a:gd name="connsiteY79" fmla="*/ 370189 h 574621"/>
              <a:gd name="connsiteX80" fmla="*/ 192769 w 577433"/>
              <a:gd name="connsiteY80" fmla="*/ 370189 h 574621"/>
              <a:gd name="connsiteX81" fmla="*/ 192769 w 577433"/>
              <a:gd name="connsiteY81" fmla="*/ 388606 h 574621"/>
              <a:gd name="connsiteX82" fmla="*/ 199225 w 577433"/>
              <a:gd name="connsiteY82" fmla="*/ 388606 h 574621"/>
              <a:gd name="connsiteX83" fmla="*/ 198303 w 577433"/>
              <a:gd name="connsiteY83" fmla="*/ 376635 h 574621"/>
              <a:gd name="connsiteX84" fmla="*/ 202914 w 577433"/>
              <a:gd name="connsiteY84" fmla="*/ 378476 h 574621"/>
              <a:gd name="connsiteX85" fmla="*/ 202914 w 577433"/>
              <a:gd name="connsiteY85" fmla="*/ 386764 h 574621"/>
              <a:gd name="connsiteX86" fmla="*/ 208448 w 577433"/>
              <a:gd name="connsiteY86" fmla="*/ 386764 h 574621"/>
              <a:gd name="connsiteX87" fmla="*/ 249954 w 577433"/>
              <a:gd name="connsiteY87" fmla="*/ 360059 h 574621"/>
              <a:gd name="connsiteX88" fmla="*/ 238886 w 577433"/>
              <a:gd name="connsiteY88" fmla="*/ 371109 h 574621"/>
              <a:gd name="connsiteX89" fmla="*/ 246264 w 577433"/>
              <a:gd name="connsiteY89" fmla="*/ 380318 h 574621"/>
              <a:gd name="connsiteX90" fmla="*/ 262866 w 577433"/>
              <a:gd name="connsiteY90" fmla="*/ 382160 h 574621"/>
              <a:gd name="connsiteX91" fmla="*/ 272090 w 577433"/>
              <a:gd name="connsiteY91" fmla="*/ 387685 h 574621"/>
              <a:gd name="connsiteX92" fmla="*/ 272090 w 577433"/>
              <a:gd name="connsiteY92" fmla="*/ 391368 h 574621"/>
              <a:gd name="connsiteX93" fmla="*/ 266556 w 577433"/>
              <a:gd name="connsiteY93" fmla="*/ 391368 h 574621"/>
              <a:gd name="connsiteX94" fmla="*/ 266556 w 577433"/>
              <a:gd name="connsiteY94" fmla="*/ 400577 h 574621"/>
              <a:gd name="connsiteX95" fmla="*/ 285925 w 577433"/>
              <a:gd name="connsiteY95" fmla="*/ 399656 h 574621"/>
              <a:gd name="connsiteX96" fmla="*/ 293303 w 577433"/>
              <a:gd name="connsiteY96" fmla="*/ 392289 h 574621"/>
              <a:gd name="connsiteX97" fmla="*/ 300682 w 577433"/>
              <a:gd name="connsiteY97" fmla="*/ 391368 h 574621"/>
              <a:gd name="connsiteX98" fmla="*/ 300682 w 577433"/>
              <a:gd name="connsiteY98" fmla="*/ 405181 h 574621"/>
              <a:gd name="connsiteX99" fmla="*/ 314517 w 577433"/>
              <a:gd name="connsiteY99" fmla="*/ 405181 h 574621"/>
              <a:gd name="connsiteX100" fmla="*/ 314517 w 577433"/>
              <a:gd name="connsiteY100" fmla="*/ 399656 h 574621"/>
              <a:gd name="connsiteX101" fmla="*/ 307138 w 577433"/>
              <a:gd name="connsiteY101" fmla="*/ 399656 h 574621"/>
              <a:gd name="connsiteX102" fmla="*/ 306216 w 577433"/>
              <a:gd name="connsiteY102" fmla="*/ 382160 h 574621"/>
              <a:gd name="connsiteX103" fmla="*/ 274857 w 577433"/>
              <a:gd name="connsiteY103" fmla="*/ 368347 h 574621"/>
              <a:gd name="connsiteX104" fmla="*/ 265633 w 577433"/>
              <a:gd name="connsiteY104" fmla="*/ 372951 h 574621"/>
              <a:gd name="connsiteX105" fmla="*/ 257332 w 577433"/>
              <a:gd name="connsiteY105" fmla="*/ 372951 h 574621"/>
              <a:gd name="connsiteX106" fmla="*/ 258255 w 577433"/>
              <a:gd name="connsiteY106" fmla="*/ 364663 h 574621"/>
              <a:gd name="connsiteX107" fmla="*/ 100535 w 577433"/>
              <a:gd name="connsiteY107" fmla="*/ 336116 h 574621"/>
              <a:gd name="connsiteX108" fmla="*/ 95001 w 577433"/>
              <a:gd name="connsiteY108" fmla="*/ 340721 h 574621"/>
              <a:gd name="connsiteX109" fmla="*/ 130972 w 577433"/>
              <a:gd name="connsiteY109" fmla="*/ 385843 h 574621"/>
              <a:gd name="connsiteX110" fmla="*/ 135584 w 577433"/>
              <a:gd name="connsiteY110" fmla="*/ 386764 h 574621"/>
              <a:gd name="connsiteX111" fmla="*/ 135584 w 577433"/>
              <a:gd name="connsiteY111" fmla="*/ 389527 h 574621"/>
              <a:gd name="connsiteX112" fmla="*/ 129127 w 577433"/>
              <a:gd name="connsiteY112" fmla="*/ 389527 h 574621"/>
              <a:gd name="connsiteX113" fmla="*/ 130972 w 577433"/>
              <a:gd name="connsiteY113" fmla="*/ 395052 h 574621"/>
              <a:gd name="connsiteX114" fmla="*/ 175244 w 577433"/>
              <a:gd name="connsiteY114" fmla="*/ 396894 h 574621"/>
              <a:gd name="connsiteX115" fmla="*/ 160487 w 577433"/>
              <a:gd name="connsiteY115" fmla="*/ 387685 h 574621"/>
              <a:gd name="connsiteX116" fmla="*/ 142040 w 577433"/>
              <a:gd name="connsiteY116" fmla="*/ 387685 h 574621"/>
              <a:gd name="connsiteX117" fmla="*/ 142040 w 577433"/>
              <a:gd name="connsiteY117" fmla="*/ 378476 h 574621"/>
              <a:gd name="connsiteX118" fmla="*/ 144807 w 577433"/>
              <a:gd name="connsiteY118" fmla="*/ 379397 h 574621"/>
              <a:gd name="connsiteX119" fmla="*/ 152186 w 577433"/>
              <a:gd name="connsiteY119" fmla="*/ 378476 h 574621"/>
              <a:gd name="connsiteX120" fmla="*/ 151263 w 577433"/>
              <a:gd name="connsiteY120" fmla="*/ 369268 h 574621"/>
              <a:gd name="connsiteX121" fmla="*/ 130972 w 577433"/>
              <a:gd name="connsiteY121" fmla="*/ 370189 h 574621"/>
              <a:gd name="connsiteX122" fmla="*/ 126360 w 577433"/>
              <a:gd name="connsiteY122" fmla="*/ 362822 h 574621"/>
              <a:gd name="connsiteX123" fmla="*/ 126360 w 577433"/>
              <a:gd name="connsiteY123" fmla="*/ 359138 h 574621"/>
              <a:gd name="connsiteX124" fmla="*/ 183545 w 577433"/>
              <a:gd name="connsiteY124" fmla="*/ 329670 h 574621"/>
              <a:gd name="connsiteX125" fmla="*/ 180778 w 577433"/>
              <a:gd name="connsiteY125" fmla="*/ 337037 h 574621"/>
              <a:gd name="connsiteX126" fmla="*/ 177089 w 577433"/>
              <a:gd name="connsiteY126" fmla="*/ 339800 h 574621"/>
              <a:gd name="connsiteX127" fmla="*/ 151263 w 577433"/>
              <a:gd name="connsiteY127" fmla="*/ 353613 h 574621"/>
              <a:gd name="connsiteX128" fmla="*/ 151263 w 577433"/>
              <a:gd name="connsiteY128" fmla="*/ 367426 h 574621"/>
              <a:gd name="connsiteX129" fmla="*/ 159564 w 577433"/>
              <a:gd name="connsiteY129" fmla="*/ 379397 h 574621"/>
              <a:gd name="connsiteX130" fmla="*/ 181701 w 577433"/>
              <a:gd name="connsiteY130" fmla="*/ 379397 h 574621"/>
              <a:gd name="connsiteX131" fmla="*/ 184468 w 577433"/>
              <a:gd name="connsiteY131" fmla="*/ 372030 h 574621"/>
              <a:gd name="connsiteX132" fmla="*/ 189079 w 577433"/>
              <a:gd name="connsiteY132" fmla="*/ 367426 h 574621"/>
              <a:gd name="connsiteX133" fmla="*/ 189079 w 577433"/>
              <a:gd name="connsiteY133" fmla="*/ 364663 h 574621"/>
              <a:gd name="connsiteX134" fmla="*/ 191846 w 577433"/>
              <a:gd name="connsiteY134" fmla="*/ 362822 h 574621"/>
              <a:gd name="connsiteX135" fmla="*/ 191846 w 577433"/>
              <a:gd name="connsiteY135" fmla="*/ 337958 h 574621"/>
              <a:gd name="connsiteX136" fmla="*/ 189079 w 577433"/>
              <a:gd name="connsiteY136" fmla="*/ 337037 h 574621"/>
              <a:gd name="connsiteX137" fmla="*/ 188157 w 577433"/>
              <a:gd name="connsiteY137" fmla="*/ 329670 h 574621"/>
              <a:gd name="connsiteX138" fmla="*/ 35971 w 577433"/>
              <a:gd name="connsiteY138" fmla="*/ 323224 h 574621"/>
              <a:gd name="connsiteX139" fmla="*/ 29515 w 577433"/>
              <a:gd name="connsiteY139" fmla="*/ 332433 h 574621"/>
              <a:gd name="connsiteX140" fmla="*/ 32282 w 577433"/>
              <a:gd name="connsiteY140" fmla="*/ 340721 h 574621"/>
              <a:gd name="connsiteX141" fmla="*/ 43350 w 577433"/>
              <a:gd name="connsiteY141" fmla="*/ 336116 h 574621"/>
              <a:gd name="connsiteX142" fmla="*/ 44272 w 577433"/>
              <a:gd name="connsiteY142" fmla="*/ 325066 h 574621"/>
              <a:gd name="connsiteX143" fmla="*/ 557115 w 577433"/>
              <a:gd name="connsiteY143" fmla="*/ 188779 h 574621"/>
              <a:gd name="connsiteX144" fmla="*/ 561751 w 577433"/>
              <a:gd name="connsiteY144" fmla="*/ 188779 h 574621"/>
              <a:gd name="connsiteX145" fmla="*/ 561751 w 577433"/>
              <a:gd name="connsiteY145" fmla="*/ 194283 h 574621"/>
              <a:gd name="connsiteX146" fmla="*/ 559897 w 577433"/>
              <a:gd name="connsiteY146" fmla="*/ 196117 h 574621"/>
              <a:gd name="connsiteX147" fmla="*/ 557115 w 577433"/>
              <a:gd name="connsiteY147" fmla="*/ 197952 h 574621"/>
              <a:gd name="connsiteX148" fmla="*/ 547844 w 577433"/>
              <a:gd name="connsiteY148" fmla="*/ 197952 h 574621"/>
              <a:gd name="connsiteX149" fmla="*/ 548771 w 577433"/>
              <a:gd name="connsiteY149" fmla="*/ 191531 h 574621"/>
              <a:gd name="connsiteX150" fmla="*/ 553407 w 577433"/>
              <a:gd name="connsiteY150" fmla="*/ 191531 h 574621"/>
              <a:gd name="connsiteX151" fmla="*/ 554334 w 577433"/>
              <a:gd name="connsiteY151" fmla="*/ 189696 h 574621"/>
              <a:gd name="connsiteX152" fmla="*/ 566337 w 577433"/>
              <a:gd name="connsiteY152" fmla="*/ 183305 h 574621"/>
              <a:gd name="connsiteX153" fmla="*/ 574659 w 577433"/>
              <a:gd name="connsiteY153" fmla="*/ 185140 h 574621"/>
              <a:gd name="connsiteX154" fmla="*/ 577433 w 577433"/>
              <a:gd name="connsiteY154" fmla="*/ 192478 h 574621"/>
              <a:gd name="connsiteX155" fmla="*/ 568186 w 577433"/>
              <a:gd name="connsiteY155" fmla="*/ 192478 h 574621"/>
              <a:gd name="connsiteX156" fmla="*/ 566337 w 577433"/>
              <a:gd name="connsiteY156" fmla="*/ 188809 h 574621"/>
              <a:gd name="connsiteX157" fmla="*/ 570998 w 577433"/>
              <a:gd name="connsiteY157" fmla="*/ 176795 h 574621"/>
              <a:gd name="connsiteX158" fmla="*/ 572847 w 577433"/>
              <a:gd name="connsiteY158" fmla="*/ 181381 h 574621"/>
              <a:gd name="connsiteX159" fmla="*/ 569148 w 577433"/>
              <a:gd name="connsiteY159" fmla="*/ 178629 h 574621"/>
              <a:gd name="connsiteX160" fmla="*/ 553466 w 577433"/>
              <a:gd name="connsiteY160" fmla="*/ 176795 h 574621"/>
              <a:gd name="connsiteX161" fmla="*/ 563526 w 577433"/>
              <a:gd name="connsiteY161" fmla="*/ 176795 h 574621"/>
              <a:gd name="connsiteX162" fmla="*/ 563526 w 577433"/>
              <a:gd name="connsiteY162" fmla="*/ 182417 h 574621"/>
              <a:gd name="connsiteX163" fmla="*/ 558940 w 577433"/>
              <a:gd name="connsiteY163" fmla="*/ 185080 h 574621"/>
              <a:gd name="connsiteX164" fmla="*/ 556277 w 577433"/>
              <a:gd name="connsiteY164" fmla="*/ 186116 h 574621"/>
              <a:gd name="connsiteX165" fmla="*/ 553466 w 577433"/>
              <a:gd name="connsiteY165" fmla="*/ 186116 h 574621"/>
              <a:gd name="connsiteX166" fmla="*/ 553466 w 577433"/>
              <a:gd name="connsiteY166" fmla="*/ 179606 h 574621"/>
              <a:gd name="connsiteX167" fmla="*/ 537737 w 577433"/>
              <a:gd name="connsiteY167" fmla="*/ 176795 h 574621"/>
              <a:gd name="connsiteX168" fmla="*/ 547844 w 577433"/>
              <a:gd name="connsiteY168" fmla="*/ 176795 h 574621"/>
              <a:gd name="connsiteX169" fmla="*/ 534980 w 577433"/>
              <a:gd name="connsiteY169" fmla="*/ 194401 h 574621"/>
              <a:gd name="connsiteX170" fmla="*/ 530386 w 577433"/>
              <a:gd name="connsiteY170" fmla="*/ 191621 h 574621"/>
              <a:gd name="connsiteX171" fmla="*/ 531305 w 577433"/>
              <a:gd name="connsiteY171" fmla="*/ 184208 h 574621"/>
              <a:gd name="connsiteX172" fmla="*/ 558940 w 577433"/>
              <a:gd name="connsiteY172" fmla="*/ 167622 h 574621"/>
              <a:gd name="connsiteX173" fmla="*/ 564562 w 577433"/>
              <a:gd name="connsiteY173" fmla="*/ 173202 h 574621"/>
              <a:gd name="connsiteX174" fmla="*/ 558940 w 577433"/>
              <a:gd name="connsiteY174" fmla="*/ 174132 h 574621"/>
              <a:gd name="connsiteX175" fmla="*/ 541414 w 577433"/>
              <a:gd name="connsiteY175" fmla="*/ 164811 h 574621"/>
              <a:gd name="connsiteX176" fmla="*/ 546945 w 577433"/>
              <a:gd name="connsiteY176" fmla="*/ 164811 h 574621"/>
              <a:gd name="connsiteX177" fmla="*/ 552476 w 577433"/>
              <a:gd name="connsiteY177" fmla="*/ 164811 h 574621"/>
              <a:gd name="connsiteX178" fmla="*/ 552476 w 577433"/>
              <a:gd name="connsiteY178" fmla="*/ 168539 h 574621"/>
              <a:gd name="connsiteX179" fmla="*/ 555241 w 577433"/>
              <a:gd name="connsiteY179" fmla="*/ 168539 h 574621"/>
              <a:gd name="connsiteX180" fmla="*/ 555241 w 577433"/>
              <a:gd name="connsiteY180" fmla="*/ 174132 h 574621"/>
              <a:gd name="connsiteX181" fmla="*/ 551554 w 577433"/>
              <a:gd name="connsiteY181" fmla="*/ 174132 h 574621"/>
              <a:gd name="connsiteX182" fmla="*/ 537727 w 577433"/>
              <a:gd name="connsiteY182" fmla="*/ 174132 h 574621"/>
              <a:gd name="connsiteX183" fmla="*/ 531274 w 577433"/>
              <a:gd name="connsiteY183" fmla="*/ 172268 h 574621"/>
              <a:gd name="connsiteX184" fmla="*/ 533118 w 577433"/>
              <a:gd name="connsiteY184" fmla="*/ 168539 h 574621"/>
              <a:gd name="connsiteX185" fmla="*/ 522102 w 577433"/>
              <a:gd name="connsiteY185" fmla="*/ 142768 h 574621"/>
              <a:gd name="connsiteX186" fmla="*/ 529499 w 577433"/>
              <a:gd name="connsiteY186" fmla="*/ 143687 h 574621"/>
              <a:gd name="connsiteX187" fmla="*/ 526725 w 577433"/>
              <a:gd name="connsiteY187" fmla="*/ 153800 h 574621"/>
              <a:gd name="connsiteX188" fmla="*/ 519327 w 577433"/>
              <a:gd name="connsiteY188" fmla="*/ 155639 h 574621"/>
              <a:gd name="connsiteX189" fmla="*/ 514704 w 577433"/>
              <a:gd name="connsiteY189" fmla="*/ 146445 h 574621"/>
              <a:gd name="connsiteX190" fmla="*/ 504496 w 577433"/>
              <a:gd name="connsiteY190" fmla="*/ 110515 h 574621"/>
              <a:gd name="connsiteX191" fmla="*/ 504496 w 577433"/>
              <a:gd name="connsiteY191" fmla="*/ 116987 h 574621"/>
              <a:gd name="connsiteX192" fmla="*/ 489795 w 577433"/>
              <a:gd name="connsiteY192" fmla="*/ 117912 h 574621"/>
              <a:gd name="connsiteX193" fmla="*/ 487038 w 577433"/>
              <a:gd name="connsiteY193" fmla="*/ 115138 h 574621"/>
              <a:gd name="connsiteX194" fmla="*/ 497145 w 577433"/>
              <a:gd name="connsiteY194" fmla="*/ 112364 h 574621"/>
              <a:gd name="connsiteX195" fmla="*/ 504496 w 577433"/>
              <a:gd name="connsiteY195" fmla="*/ 110515 h 574621"/>
              <a:gd name="connsiteX196" fmla="*/ 494389 w 577433"/>
              <a:gd name="connsiteY196" fmla="*/ 94833 h 574621"/>
              <a:gd name="connsiteX197" fmla="*/ 500821 w 577433"/>
              <a:gd name="connsiteY197" fmla="*/ 94833 h 574621"/>
              <a:gd name="connsiteX198" fmla="*/ 504496 w 577433"/>
              <a:gd name="connsiteY198" fmla="*/ 94833 h 574621"/>
              <a:gd name="connsiteX199" fmla="*/ 504496 w 577433"/>
              <a:gd name="connsiteY199" fmla="*/ 99436 h 574621"/>
              <a:gd name="connsiteX200" fmla="*/ 501739 w 577433"/>
              <a:gd name="connsiteY200" fmla="*/ 103118 h 574621"/>
              <a:gd name="connsiteX201" fmla="*/ 487038 w 577433"/>
              <a:gd name="connsiteY201" fmla="*/ 103118 h 574621"/>
              <a:gd name="connsiteX202" fmla="*/ 487038 w 577433"/>
              <a:gd name="connsiteY202" fmla="*/ 97595 h 574621"/>
              <a:gd name="connsiteX203" fmla="*/ 487038 w 577433"/>
              <a:gd name="connsiteY203" fmla="*/ 96674 h 574621"/>
              <a:gd name="connsiteX204" fmla="*/ 493470 w 577433"/>
              <a:gd name="connsiteY204" fmla="*/ 96674 h 574621"/>
              <a:gd name="connsiteX205" fmla="*/ 286847 w 577433"/>
              <a:gd name="connsiteY205" fmla="*/ 0 h 574621"/>
              <a:gd name="connsiteX206" fmla="*/ 488839 w 577433"/>
              <a:gd name="connsiteY206" fmla="*/ 82878 h 574621"/>
              <a:gd name="connsiteX207" fmla="*/ 472237 w 577433"/>
              <a:gd name="connsiteY207" fmla="*/ 82878 h 574621"/>
              <a:gd name="connsiteX208" fmla="*/ 463014 w 577433"/>
              <a:gd name="connsiteY208" fmla="*/ 91166 h 574621"/>
              <a:gd name="connsiteX209" fmla="*/ 457480 w 577433"/>
              <a:gd name="connsiteY209" fmla="*/ 91166 h 574621"/>
              <a:gd name="connsiteX210" fmla="*/ 450101 w 577433"/>
              <a:gd name="connsiteY210" fmla="*/ 87482 h 574621"/>
              <a:gd name="connsiteX211" fmla="*/ 429809 w 577433"/>
              <a:gd name="connsiteY211" fmla="*/ 81036 h 574621"/>
              <a:gd name="connsiteX212" fmla="*/ 391994 w 577433"/>
              <a:gd name="connsiteY212" fmla="*/ 81036 h 574621"/>
              <a:gd name="connsiteX213" fmla="*/ 370780 w 577433"/>
              <a:gd name="connsiteY213" fmla="*/ 95770 h 574621"/>
              <a:gd name="connsiteX214" fmla="*/ 356022 w 577433"/>
              <a:gd name="connsiteY214" fmla="*/ 97612 h 574621"/>
              <a:gd name="connsiteX215" fmla="*/ 349566 w 577433"/>
              <a:gd name="connsiteY215" fmla="*/ 103137 h 574621"/>
              <a:gd name="connsiteX216" fmla="*/ 359712 w 577433"/>
              <a:gd name="connsiteY216" fmla="*/ 104979 h 574621"/>
              <a:gd name="connsiteX217" fmla="*/ 359712 w 577433"/>
              <a:gd name="connsiteY217" fmla="*/ 108662 h 574621"/>
              <a:gd name="connsiteX218" fmla="*/ 337576 w 577433"/>
              <a:gd name="connsiteY218" fmla="*/ 108662 h 574621"/>
              <a:gd name="connsiteX219" fmla="*/ 329275 w 577433"/>
              <a:gd name="connsiteY219" fmla="*/ 115108 h 574621"/>
              <a:gd name="connsiteX220" fmla="*/ 340343 w 577433"/>
              <a:gd name="connsiteY220" fmla="*/ 124317 h 574621"/>
              <a:gd name="connsiteX221" fmla="*/ 370780 w 577433"/>
              <a:gd name="connsiteY221" fmla="*/ 124317 h 574621"/>
              <a:gd name="connsiteX222" fmla="*/ 374469 w 577433"/>
              <a:gd name="connsiteY222" fmla="*/ 119713 h 574621"/>
              <a:gd name="connsiteX223" fmla="*/ 400295 w 577433"/>
              <a:gd name="connsiteY223" fmla="*/ 119713 h 574621"/>
              <a:gd name="connsiteX224" fmla="*/ 408596 w 577433"/>
              <a:gd name="connsiteY224" fmla="*/ 128001 h 574621"/>
              <a:gd name="connsiteX225" fmla="*/ 408596 w 577433"/>
              <a:gd name="connsiteY225" fmla="*/ 140893 h 574621"/>
              <a:gd name="connsiteX226" fmla="*/ 415974 w 577433"/>
              <a:gd name="connsiteY226" fmla="*/ 148260 h 574621"/>
              <a:gd name="connsiteX227" fmla="*/ 409518 w 577433"/>
              <a:gd name="connsiteY227" fmla="*/ 152864 h 574621"/>
              <a:gd name="connsiteX228" fmla="*/ 411363 w 577433"/>
              <a:gd name="connsiteY228" fmla="*/ 169440 h 574621"/>
              <a:gd name="connsiteX229" fmla="*/ 388304 w 577433"/>
              <a:gd name="connsiteY229" fmla="*/ 197066 h 574621"/>
              <a:gd name="connsiteX230" fmla="*/ 388304 w 577433"/>
              <a:gd name="connsiteY230" fmla="*/ 222850 h 574621"/>
              <a:gd name="connsiteX231" fmla="*/ 400295 w 577433"/>
              <a:gd name="connsiteY231" fmla="*/ 229296 h 574621"/>
              <a:gd name="connsiteX232" fmla="*/ 400295 w 577433"/>
              <a:gd name="connsiteY232" fmla="*/ 252318 h 574621"/>
              <a:gd name="connsiteX233" fmla="*/ 412285 w 577433"/>
              <a:gd name="connsiteY233" fmla="*/ 272577 h 574621"/>
              <a:gd name="connsiteX234" fmla="*/ 422431 w 577433"/>
              <a:gd name="connsiteY234" fmla="*/ 273497 h 574621"/>
              <a:gd name="connsiteX235" fmla="*/ 423353 w 577433"/>
              <a:gd name="connsiteY235" fmla="*/ 267051 h 574621"/>
              <a:gd name="connsiteX236" fmla="*/ 412285 w 577433"/>
              <a:gd name="connsiteY236" fmla="*/ 249555 h 574621"/>
              <a:gd name="connsiteX237" fmla="*/ 409518 w 577433"/>
              <a:gd name="connsiteY237" fmla="*/ 232979 h 574621"/>
              <a:gd name="connsiteX238" fmla="*/ 415974 w 577433"/>
              <a:gd name="connsiteY238" fmla="*/ 232979 h 574621"/>
              <a:gd name="connsiteX239" fmla="*/ 419664 w 577433"/>
              <a:gd name="connsiteY239" fmla="*/ 250476 h 574621"/>
              <a:gd name="connsiteX240" fmla="*/ 435343 w 577433"/>
              <a:gd name="connsiteY240" fmla="*/ 273497 h 574621"/>
              <a:gd name="connsiteX241" fmla="*/ 431654 w 577433"/>
              <a:gd name="connsiteY241" fmla="*/ 281785 h 574621"/>
              <a:gd name="connsiteX242" fmla="*/ 441800 w 577433"/>
              <a:gd name="connsiteY242" fmla="*/ 297440 h 574621"/>
              <a:gd name="connsiteX243" fmla="*/ 467625 w 577433"/>
              <a:gd name="connsiteY243" fmla="*/ 303886 h 574621"/>
              <a:gd name="connsiteX244" fmla="*/ 467625 w 577433"/>
              <a:gd name="connsiteY244" fmla="*/ 299282 h 574621"/>
              <a:gd name="connsiteX245" fmla="*/ 477771 w 577433"/>
              <a:gd name="connsiteY245" fmla="*/ 301123 h 574621"/>
              <a:gd name="connsiteX246" fmla="*/ 476849 w 577433"/>
              <a:gd name="connsiteY246" fmla="*/ 308490 h 574621"/>
              <a:gd name="connsiteX247" fmla="*/ 485150 w 577433"/>
              <a:gd name="connsiteY247" fmla="*/ 310332 h 574621"/>
              <a:gd name="connsiteX248" fmla="*/ 498062 w 577433"/>
              <a:gd name="connsiteY248" fmla="*/ 313095 h 574621"/>
              <a:gd name="connsiteX249" fmla="*/ 515587 w 577433"/>
              <a:gd name="connsiteY249" fmla="*/ 333354 h 574621"/>
              <a:gd name="connsiteX250" fmla="*/ 537723 w 577433"/>
              <a:gd name="connsiteY250" fmla="*/ 335196 h 574621"/>
              <a:gd name="connsiteX251" fmla="*/ 540490 w 577433"/>
              <a:gd name="connsiteY251" fmla="*/ 353613 h 574621"/>
              <a:gd name="connsiteX252" fmla="*/ 524810 w 577433"/>
              <a:gd name="connsiteY252" fmla="*/ 364663 h 574621"/>
              <a:gd name="connsiteX253" fmla="*/ 523888 w 577433"/>
              <a:gd name="connsiteY253" fmla="*/ 381239 h 574621"/>
              <a:gd name="connsiteX254" fmla="*/ 522043 w 577433"/>
              <a:gd name="connsiteY254" fmla="*/ 391368 h 574621"/>
              <a:gd name="connsiteX255" fmla="*/ 543257 w 577433"/>
              <a:gd name="connsiteY255" fmla="*/ 418074 h 574621"/>
              <a:gd name="connsiteX256" fmla="*/ 286847 w 577433"/>
              <a:gd name="connsiteY256" fmla="*/ 574621 h 574621"/>
              <a:gd name="connsiteX257" fmla="*/ 0 w 577433"/>
              <a:gd name="connsiteY257" fmla="*/ 296519 h 574621"/>
              <a:gd name="connsiteX258" fmla="*/ 19369 w 577433"/>
              <a:gd name="connsiteY258" fmla="*/ 328749 h 574621"/>
              <a:gd name="connsiteX259" fmla="*/ 26748 w 577433"/>
              <a:gd name="connsiteY259" fmla="*/ 330591 h 574621"/>
              <a:gd name="connsiteX260" fmla="*/ 34126 w 577433"/>
              <a:gd name="connsiteY260" fmla="*/ 320462 h 574621"/>
              <a:gd name="connsiteX261" fmla="*/ 37816 w 577433"/>
              <a:gd name="connsiteY261" fmla="*/ 290994 h 574621"/>
              <a:gd name="connsiteX262" fmla="*/ 45195 w 577433"/>
              <a:gd name="connsiteY262" fmla="*/ 274418 h 574621"/>
              <a:gd name="connsiteX263" fmla="*/ 57185 w 577433"/>
              <a:gd name="connsiteY263" fmla="*/ 269814 h 574621"/>
              <a:gd name="connsiteX264" fmla="*/ 78399 w 577433"/>
              <a:gd name="connsiteY264" fmla="*/ 272577 h 574621"/>
              <a:gd name="connsiteX265" fmla="*/ 105147 w 577433"/>
              <a:gd name="connsiteY265" fmla="*/ 295598 h 574621"/>
              <a:gd name="connsiteX266" fmla="*/ 105147 w 577433"/>
              <a:gd name="connsiteY266" fmla="*/ 329670 h 574621"/>
              <a:gd name="connsiteX267" fmla="*/ 140195 w 577433"/>
              <a:gd name="connsiteY267" fmla="*/ 362822 h 574621"/>
              <a:gd name="connsiteX268" fmla="*/ 142040 w 577433"/>
              <a:gd name="connsiteY268" fmla="*/ 357296 h 574621"/>
              <a:gd name="connsiteX269" fmla="*/ 113448 w 577433"/>
              <a:gd name="connsiteY269" fmla="*/ 316778 h 574621"/>
              <a:gd name="connsiteX270" fmla="*/ 117137 w 577433"/>
              <a:gd name="connsiteY270" fmla="*/ 304807 h 574621"/>
              <a:gd name="connsiteX271" fmla="*/ 131894 w 577433"/>
              <a:gd name="connsiteY271" fmla="*/ 322303 h 574621"/>
              <a:gd name="connsiteX272" fmla="*/ 140195 w 577433"/>
              <a:gd name="connsiteY272" fmla="*/ 323224 h 574621"/>
              <a:gd name="connsiteX273" fmla="*/ 151263 w 577433"/>
              <a:gd name="connsiteY273" fmla="*/ 315857 h 574621"/>
              <a:gd name="connsiteX274" fmla="*/ 149419 w 577433"/>
              <a:gd name="connsiteY274" fmla="*/ 304807 h 574621"/>
              <a:gd name="connsiteX275" fmla="*/ 130972 w 577433"/>
              <a:gd name="connsiteY275" fmla="*/ 290073 h 574621"/>
              <a:gd name="connsiteX276" fmla="*/ 130050 w 577433"/>
              <a:gd name="connsiteY276" fmla="*/ 276260 h 574621"/>
              <a:gd name="connsiteX277" fmla="*/ 135584 w 577433"/>
              <a:gd name="connsiteY277" fmla="*/ 269814 h 574621"/>
              <a:gd name="connsiteX278" fmla="*/ 144807 w 577433"/>
              <a:gd name="connsiteY278" fmla="*/ 272577 h 574621"/>
              <a:gd name="connsiteX279" fmla="*/ 143885 w 577433"/>
              <a:gd name="connsiteY279" fmla="*/ 279023 h 574621"/>
              <a:gd name="connsiteX280" fmla="*/ 149419 w 577433"/>
              <a:gd name="connsiteY280" fmla="*/ 287311 h 574621"/>
              <a:gd name="connsiteX281" fmla="*/ 154030 w 577433"/>
              <a:gd name="connsiteY281" fmla="*/ 283627 h 574621"/>
              <a:gd name="connsiteX282" fmla="*/ 151263 w 577433"/>
              <a:gd name="connsiteY282" fmla="*/ 274418 h 574621"/>
              <a:gd name="connsiteX283" fmla="*/ 177089 w 577433"/>
              <a:gd name="connsiteY283" fmla="*/ 265210 h 574621"/>
              <a:gd name="connsiteX284" fmla="*/ 189079 w 577433"/>
              <a:gd name="connsiteY284" fmla="*/ 255080 h 574621"/>
              <a:gd name="connsiteX285" fmla="*/ 187235 w 577433"/>
              <a:gd name="connsiteY285" fmla="*/ 238505 h 574621"/>
              <a:gd name="connsiteX286" fmla="*/ 164176 w 577433"/>
              <a:gd name="connsiteY286" fmla="*/ 214562 h 574621"/>
              <a:gd name="connsiteX287" fmla="*/ 164176 w 577433"/>
              <a:gd name="connsiteY287" fmla="*/ 195224 h 574621"/>
              <a:gd name="connsiteX288" fmla="*/ 174322 w 577433"/>
              <a:gd name="connsiteY288" fmla="*/ 195224 h 574621"/>
              <a:gd name="connsiteX289" fmla="*/ 204759 w 577433"/>
              <a:gd name="connsiteY289" fmla="*/ 219166 h 574621"/>
              <a:gd name="connsiteX290" fmla="*/ 213982 w 577433"/>
              <a:gd name="connsiteY290" fmla="*/ 216404 h 574621"/>
              <a:gd name="connsiteX291" fmla="*/ 208448 w 577433"/>
              <a:gd name="connsiteY291" fmla="*/ 209037 h 574621"/>
              <a:gd name="connsiteX292" fmla="*/ 191846 w 577433"/>
              <a:gd name="connsiteY292" fmla="*/ 198907 h 574621"/>
              <a:gd name="connsiteX293" fmla="*/ 192769 w 577433"/>
              <a:gd name="connsiteY293" fmla="*/ 184173 h 574621"/>
              <a:gd name="connsiteX294" fmla="*/ 212138 w 577433"/>
              <a:gd name="connsiteY294" fmla="*/ 184173 h 574621"/>
              <a:gd name="connsiteX295" fmla="*/ 213982 w 577433"/>
              <a:gd name="connsiteY295" fmla="*/ 165756 h 574621"/>
              <a:gd name="connsiteX296" fmla="*/ 206604 w 577433"/>
              <a:gd name="connsiteY296" fmla="*/ 155627 h 574621"/>
              <a:gd name="connsiteX297" fmla="*/ 210293 w 577433"/>
              <a:gd name="connsiteY297" fmla="*/ 151022 h 574621"/>
              <a:gd name="connsiteX298" fmla="*/ 220439 w 577433"/>
              <a:gd name="connsiteY298" fmla="*/ 160231 h 574621"/>
              <a:gd name="connsiteX299" fmla="*/ 223206 w 577433"/>
              <a:gd name="connsiteY299" fmla="*/ 156547 h 574621"/>
              <a:gd name="connsiteX300" fmla="*/ 211215 w 577433"/>
              <a:gd name="connsiteY300" fmla="*/ 142734 h 574621"/>
              <a:gd name="connsiteX301" fmla="*/ 180778 w 577433"/>
              <a:gd name="connsiteY301" fmla="*/ 139051 h 574621"/>
              <a:gd name="connsiteX302" fmla="*/ 176167 w 577433"/>
              <a:gd name="connsiteY302" fmla="*/ 130763 h 574621"/>
              <a:gd name="connsiteX303" fmla="*/ 185390 w 577433"/>
              <a:gd name="connsiteY303" fmla="*/ 117871 h 574621"/>
              <a:gd name="connsiteX304" fmla="*/ 191846 w 577433"/>
              <a:gd name="connsiteY304" fmla="*/ 123396 h 574621"/>
              <a:gd name="connsiteX305" fmla="*/ 213060 w 577433"/>
              <a:gd name="connsiteY305" fmla="*/ 125238 h 574621"/>
              <a:gd name="connsiteX306" fmla="*/ 239808 w 577433"/>
              <a:gd name="connsiteY306" fmla="*/ 106821 h 574621"/>
              <a:gd name="connsiteX307" fmla="*/ 244420 w 577433"/>
              <a:gd name="connsiteY307" fmla="*/ 112346 h 574621"/>
              <a:gd name="connsiteX308" fmla="*/ 237963 w 577433"/>
              <a:gd name="connsiteY308" fmla="*/ 121554 h 574621"/>
              <a:gd name="connsiteX309" fmla="*/ 237963 w 577433"/>
              <a:gd name="connsiteY309" fmla="*/ 131684 h 574621"/>
              <a:gd name="connsiteX310" fmla="*/ 262866 w 577433"/>
              <a:gd name="connsiteY310" fmla="*/ 151022 h 574621"/>
              <a:gd name="connsiteX311" fmla="*/ 270245 w 577433"/>
              <a:gd name="connsiteY311" fmla="*/ 147339 h 574621"/>
              <a:gd name="connsiteX312" fmla="*/ 267478 w 577433"/>
              <a:gd name="connsiteY312" fmla="*/ 133526 h 574621"/>
              <a:gd name="connsiteX313" fmla="*/ 249954 w 577433"/>
              <a:gd name="connsiteY313" fmla="*/ 117871 h 574621"/>
              <a:gd name="connsiteX314" fmla="*/ 273012 w 577433"/>
              <a:gd name="connsiteY314" fmla="*/ 116029 h 574621"/>
              <a:gd name="connsiteX315" fmla="*/ 273012 w 577433"/>
              <a:gd name="connsiteY315" fmla="*/ 109583 h 574621"/>
              <a:gd name="connsiteX316" fmla="*/ 284080 w 577433"/>
              <a:gd name="connsiteY316" fmla="*/ 106821 h 574621"/>
              <a:gd name="connsiteX317" fmla="*/ 275779 w 577433"/>
              <a:gd name="connsiteY317" fmla="*/ 101295 h 574621"/>
              <a:gd name="connsiteX318" fmla="*/ 275779 w 577433"/>
              <a:gd name="connsiteY318" fmla="*/ 96691 h 574621"/>
              <a:gd name="connsiteX319" fmla="*/ 299760 w 577433"/>
              <a:gd name="connsiteY319" fmla="*/ 100375 h 574621"/>
              <a:gd name="connsiteX320" fmla="*/ 303449 w 577433"/>
              <a:gd name="connsiteY320" fmla="*/ 96691 h 574621"/>
              <a:gd name="connsiteX321" fmla="*/ 272090 w 577433"/>
              <a:gd name="connsiteY321" fmla="*/ 83799 h 574621"/>
              <a:gd name="connsiteX322" fmla="*/ 157720 w 577433"/>
              <a:gd name="connsiteY322" fmla="*/ 77353 h 574621"/>
              <a:gd name="connsiteX323" fmla="*/ 147574 w 577433"/>
              <a:gd name="connsiteY323" fmla="*/ 72748 h 574621"/>
              <a:gd name="connsiteX324" fmla="*/ 130050 w 577433"/>
              <a:gd name="connsiteY324" fmla="*/ 69986 h 574621"/>
              <a:gd name="connsiteX325" fmla="*/ 117137 w 577433"/>
              <a:gd name="connsiteY325" fmla="*/ 69065 h 574621"/>
              <a:gd name="connsiteX326" fmla="*/ 106069 w 577433"/>
              <a:gd name="connsiteY326" fmla="*/ 81036 h 574621"/>
              <a:gd name="connsiteX327" fmla="*/ 100535 w 577433"/>
              <a:gd name="connsiteY327" fmla="*/ 81036 h 574621"/>
              <a:gd name="connsiteX328" fmla="*/ 93156 w 577433"/>
              <a:gd name="connsiteY328" fmla="*/ 75511 h 574621"/>
              <a:gd name="connsiteX329" fmla="*/ 286847 w 577433"/>
              <a:gd name="connsiteY329" fmla="*/ 0 h 574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</a:cxnLst>
            <a:rect l="l" t="t" r="r" b="b"/>
            <a:pathLst>
              <a:path w="577433" h="574621">
                <a:moveTo>
                  <a:pt x="255488" y="529499"/>
                </a:moveTo>
                <a:lnTo>
                  <a:pt x="242575" y="542391"/>
                </a:lnTo>
                <a:lnTo>
                  <a:pt x="255488" y="544232"/>
                </a:lnTo>
                <a:lnTo>
                  <a:pt x="266556" y="538707"/>
                </a:lnTo>
                <a:lnTo>
                  <a:pt x="266556" y="530419"/>
                </a:lnTo>
                <a:close/>
                <a:moveTo>
                  <a:pt x="351411" y="496347"/>
                </a:moveTo>
                <a:lnTo>
                  <a:pt x="349566" y="515685"/>
                </a:lnTo>
                <a:lnTo>
                  <a:pt x="341265" y="521211"/>
                </a:lnTo>
                <a:lnTo>
                  <a:pt x="325585" y="523973"/>
                </a:lnTo>
                <a:lnTo>
                  <a:pt x="299760" y="542391"/>
                </a:lnTo>
                <a:lnTo>
                  <a:pt x="295148" y="545153"/>
                </a:lnTo>
                <a:lnTo>
                  <a:pt x="295148" y="551599"/>
                </a:lnTo>
                <a:lnTo>
                  <a:pt x="308983" y="549758"/>
                </a:lnTo>
                <a:lnTo>
                  <a:pt x="341265" y="529499"/>
                </a:lnTo>
                <a:lnTo>
                  <a:pt x="350488" y="523973"/>
                </a:lnTo>
                <a:lnTo>
                  <a:pt x="359712" y="519369"/>
                </a:lnTo>
                <a:lnTo>
                  <a:pt x="369857" y="513844"/>
                </a:lnTo>
                <a:lnTo>
                  <a:pt x="366168" y="507398"/>
                </a:lnTo>
                <a:lnTo>
                  <a:pt x="360634" y="508319"/>
                </a:lnTo>
                <a:lnTo>
                  <a:pt x="360634" y="496347"/>
                </a:lnTo>
                <a:close/>
                <a:moveTo>
                  <a:pt x="244420" y="407944"/>
                </a:moveTo>
                <a:lnTo>
                  <a:pt x="232429" y="424520"/>
                </a:lnTo>
                <a:lnTo>
                  <a:pt x="226895" y="424520"/>
                </a:lnTo>
                <a:lnTo>
                  <a:pt x="226895" y="418994"/>
                </a:lnTo>
                <a:lnTo>
                  <a:pt x="213060" y="420836"/>
                </a:lnTo>
                <a:lnTo>
                  <a:pt x="190002" y="446621"/>
                </a:lnTo>
                <a:lnTo>
                  <a:pt x="178011" y="446621"/>
                </a:lnTo>
                <a:lnTo>
                  <a:pt x="164176" y="455829"/>
                </a:lnTo>
                <a:lnTo>
                  <a:pt x="163254" y="496347"/>
                </a:lnTo>
                <a:lnTo>
                  <a:pt x="154953" y="504635"/>
                </a:lnTo>
                <a:lnTo>
                  <a:pt x="154953" y="511081"/>
                </a:lnTo>
                <a:lnTo>
                  <a:pt x="194613" y="498189"/>
                </a:lnTo>
                <a:lnTo>
                  <a:pt x="225973" y="496347"/>
                </a:lnTo>
                <a:lnTo>
                  <a:pt x="237963" y="523052"/>
                </a:lnTo>
                <a:lnTo>
                  <a:pt x="274857" y="523973"/>
                </a:lnTo>
                <a:lnTo>
                  <a:pt x="309906" y="490822"/>
                </a:lnTo>
                <a:lnTo>
                  <a:pt x="318207" y="471484"/>
                </a:lnTo>
                <a:lnTo>
                  <a:pt x="314517" y="456750"/>
                </a:lnTo>
                <a:lnTo>
                  <a:pt x="301604" y="445700"/>
                </a:lnTo>
                <a:lnTo>
                  <a:pt x="300682" y="423599"/>
                </a:lnTo>
                <a:lnTo>
                  <a:pt x="291459" y="408865"/>
                </a:lnTo>
                <a:lnTo>
                  <a:pt x="283158" y="408865"/>
                </a:lnTo>
                <a:lnTo>
                  <a:pt x="280391" y="435570"/>
                </a:lnTo>
                <a:lnTo>
                  <a:pt x="265633" y="434649"/>
                </a:lnTo>
                <a:lnTo>
                  <a:pt x="261022" y="431887"/>
                </a:lnTo>
                <a:lnTo>
                  <a:pt x="261022" y="420836"/>
                </a:lnTo>
                <a:lnTo>
                  <a:pt x="268400" y="422678"/>
                </a:lnTo>
                <a:lnTo>
                  <a:pt x="274857" y="416232"/>
                </a:lnTo>
                <a:lnTo>
                  <a:pt x="261022" y="407944"/>
                </a:lnTo>
                <a:close/>
                <a:moveTo>
                  <a:pt x="183545" y="396894"/>
                </a:moveTo>
                <a:lnTo>
                  <a:pt x="183545" y="400577"/>
                </a:lnTo>
                <a:lnTo>
                  <a:pt x="189079" y="400577"/>
                </a:lnTo>
                <a:lnTo>
                  <a:pt x="189079" y="396894"/>
                </a:lnTo>
                <a:close/>
                <a:moveTo>
                  <a:pt x="222283" y="395052"/>
                </a:moveTo>
                <a:lnTo>
                  <a:pt x="215827" y="395973"/>
                </a:lnTo>
                <a:lnTo>
                  <a:pt x="214905" y="399656"/>
                </a:lnTo>
                <a:lnTo>
                  <a:pt x="207526" y="400577"/>
                </a:lnTo>
                <a:lnTo>
                  <a:pt x="207526" y="405181"/>
                </a:lnTo>
                <a:lnTo>
                  <a:pt x="213060" y="405181"/>
                </a:lnTo>
                <a:lnTo>
                  <a:pt x="213060" y="402419"/>
                </a:lnTo>
                <a:lnTo>
                  <a:pt x="218594" y="402419"/>
                </a:lnTo>
                <a:lnTo>
                  <a:pt x="218594" y="399656"/>
                </a:lnTo>
                <a:lnTo>
                  <a:pt x="223206" y="400577"/>
                </a:lnTo>
                <a:close/>
                <a:moveTo>
                  <a:pt x="198303" y="394131"/>
                </a:moveTo>
                <a:lnTo>
                  <a:pt x="195536" y="396894"/>
                </a:lnTo>
                <a:lnTo>
                  <a:pt x="192769" y="400577"/>
                </a:lnTo>
                <a:lnTo>
                  <a:pt x="192769" y="403340"/>
                </a:lnTo>
                <a:lnTo>
                  <a:pt x="197380" y="402419"/>
                </a:lnTo>
                <a:lnTo>
                  <a:pt x="197380" y="400577"/>
                </a:lnTo>
                <a:lnTo>
                  <a:pt x="201070" y="400577"/>
                </a:lnTo>
                <a:lnTo>
                  <a:pt x="201070" y="397815"/>
                </a:lnTo>
                <a:lnTo>
                  <a:pt x="203837" y="396894"/>
                </a:lnTo>
                <a:lnTo>
                  <a:pt x="203837" y="394131"/>
                </a:lnTo>
                <a:close/>
                <a:moveTo>
                  <a:pt x="206604" y="393210"/>
                </a:moveTo>
                <a:lnTo>
                  <a:pt x="206604" y="395973"/>
                </a:lnTo>
                <a:lnTo>
                  <a:pt x="210293" y="396894"/>
                </a:lnTo>
                <a:lnTo>
                  <a:pt x="211215" y="393210"/>
                </a:lnTo>
                <a:close/>
                <a:moveTo>
                  <a:pt x="208448" y="362822"/>
                </a:moveTo>
                <a:lnTo>
                  <a:pt x="195536" y="367426"/>
                </a:lnTo>
                <a:lnTo>
                  <a:pt x="195536" y="370189"/>
                </a:lnTo>
                <a:lnTo>
                  <a:pt x="192769" y="370189"/>
                </a:lnTo>
                <a:lnTo>
                  <a:pt x="192769" y="388606"/>
                </a:lnTo>
                <a:lnTo>
                  <a:pt x="199225" y="388606"/>
                </a:lnTo>
                <a:lnTo>
                  <a:pt x="198303" y="376635"/>
                </a:lnTo>
                <a:lnTo>
                  <a:pt x="202914" y="378476"/>
                </a:lnTo>
                <a:lnTo>
                  <a:pt x="202914" y="386764"/>
                </a:lnTo>
                <a:lnTo>
                  <a:pt x="208448" y="386764"/>
                </a:lnTo>
                <a:close/>
                <a:moveTo>
                  <a:pt x="249954" y="360059"/>
                </a:moveTo>
                <a:lnTo>
                  <a:pt x="238886" y="371109"/>
                </a:lnTo>
                <a:lnTo>
                  <a:pt x="246264" y="380318"/>
                </a:lnTo>
                <a:lnTo>
                  <a:pt x="262866" y="382160"/>
                </a:lnTo>
                <a:lnTo>
                  <a:pt x="272090" y="387685"/>
                </a:lnTo>
                <a:lnTo>
                  <a:pt x="272090" y="391368"/>
                </a:lnTo>
                <a:lnTo>
                  <a:pt x="266556" y="391368"/>
                </a:lnTo>
                <a:lnTo>
                  <a:pt x="266556" y="400577"/>
                </a:lnTo>
                <a:lnTo>
                  <a:pt x="285925" y="399656"/>
                </a:lnTo>
                <a:lnTo>
                  <a:pt x="293303" y="392289"/>
                </a:lnTo>
                <a:lnTo>
                  <a:pt x="300682" y="391368"/>
                </a:lnTo>
                <a:lnTo>
                  <a:pt x="300682" y="405181"/>
                </a:lnTo>
                <a:lnTo>
                  <a:pt x="314517" y="405181"/>
                </a:lnTo>
                <a:lnTo>
                  <a:pt x="314517" y="399656"/>
                </a:lnTo>
                <a:lnTo>
                  <a:pt x="307138" y="399656"/>
                </a:lnTo>
                <a:lnTo>
                  <a:pt x="306216" y="382160"/>
                </a:lnTo>
                <a:lnTo>
                  <a:pt x="274857" y="368347"/>
                </a:lnTo>
                <a:lnTo>
                  <a:pt x="265633" y="372951"/>
                </a:lnTo>
                <a:lnTo>
                  <a:pt x="257332" y="372951"/>
                </a:lnTo>
                <a:lnTo>
                  <a:pt x="258255" y="364663"/>
                </a:lnTo>
                <a:close/>
                <a:moveTo>
                  <a:pt x="100535" y="336116"/>
                </a:moveTo>
                <a:lnTo>
                  <a:pt x="95001" y="340721"/>
                </a:lnTo>
                <a:lnTo>
                  <a:pt x="130972" y="385843"/>
                </a:lnTo>
                <a:lnTo>
                  <a:pt x="135584" y="386764"/>
                </a:lnTo>
                <a:lnTo>
                  <a:pt x="135584" y="389527"/>
                </a:lnTo>
                <a:lnTo>
                  <a:pt x="129127" y="389527"/>
                </a:lnTo>
                <a:lnTo>
                  <a:pt x="130972" y="395052"/>
                </a:lnTo>
                <a:lnTo>
                  <a:pt x="175244" y="396894"/>
                </a:lnTo>
                <a:lnTo>
                  <a:pt x="160487" y="387685"/>
                </a:lnTo>
                <a:lnTo>
                  <a:pt x="142040" y="387685"/>
                </a:lnTo>
                <a:lnTo>
                  <a:pt x="142040" y="378476"/>
                </a:lnTo>
                <a:lnTo>
                  <a:pt x="144807" y="379397"/>
                </a:lnTo>
                <a:lnTo>
                  <a:pt x="152186" y="378476"/>
                </a:lnTo>
                <a:lnTo>
                  <a:pt x="151263" y="369268"/>
                </a:lnTo>
                <a:lnTo>
                  <a:pt x="130972" y="370189"/>
                </a:lnTo>
                <a:lnTo>
                  <a:pt x="126360" y="362822"/>
                </a:lnTo>
                <a:lnTo>
                  <a:pt x="126360" y="359138"/>
                </a:lnTo>
                <a:close/>
                <a:moveTo>
                  <a:pt x="183545" y="329670"/>
                </a:moveTo>
                <a:lnTo>
                  <a:pt x="180778" y="337037"/>
                </a:lnTo>
                <a:lnTo>
                  <a:pt x="177089" y="339800"/>
                </a:lnTo>
                <a:lnTo>
                  <a:pt x="151263" y="353613"/>
                </a:lnTo>
                <a:lnTo>
                  <a:pt x="151263" y="367426"/>
                </a:lnTo>
                <a:lnTo>
                  <a:pt x="159564" y="379397"/>
                </a:lnTo>
                <a:lnTo>
                  <a:pt x="181701" y="379397"/>
                </a:lnTo>
                <a:lnTo>
                  <a:pt x="184468" y="372030"/>
                </a:lnTo>
                <a:lnTo>
                  <a:pt x="189079" y="367426"/>
                </a:lnTo>
                <a:lnTo>
                  <a:pt x="189079" y="364663"/>
                </a:lnTo>
                <a:lnTo>
                  <a:pt x="191846" y="362822"/>
                </a:lnTo>
                <a:lnTo>
                  <a:pt x="191846" y="337958"/>
                </a:lnTo>
                <a:lnTo>
                  <a:pt x="189079" y="337037"/>
                </a:lnTo>
                <a:lnTo>
                  <a:pt x="188157" y="329670"/>
                </a:lnTo>
                <a:close/>
                <a:moveTo>
                  <a:pt x="35971" y="323224"/>
                </a:moveTo>
                <a:lnTo>
                  <a:pt x="29515" y="332433"/>
                </a:lnTo>
                <a:lnTo>
                  <a:pt x="32282" y="340721"/>
                </a:lnTo>
                <a:lnTo>
                  <a:pt x="43350" y="336116"/>
                </a:lnTo>
                <a:lnTo>
                  <a:pt x="44272" y="325066"/>
                </a:lnTo>
                <a:close/>
                <a:moveTo>
                  <a:pt x="557115" y="188779"/>
                </a:moveTo>
                <a:lnTo>
                  <a:pt x="561751" y="188779"/>
                </a:lnTo>
                <a:lnTo>
                  <a:pt x="561751" y="194283"/>
                </a:lnTo>
                <a:lnTo>
                  <a:pt x="559897" y="196117"/>
                </a:lnTo>
                <a:lnTo>
                  <a:pt x="557115" y="197952"/>
                </a:lnTo>
                <a:lnTo>
                  <a:pt x="547844" y="197952"/>
                </a:lnTo>
                <a:lnTo>
                  <a:pt x="548771" y="191531"/>
                </a:lnTo>
                <a:lnTo>
                  <a:pt x="553407" y="191531"/>
                </a:lnTo>
                <a:lnTo>
                  <a:pt x="554334" y="189696"/>
                </a:lnTo>
                <a:close/>
                <a:moveTo>
                  <a:pt x="566337" y="183305"/>
                </a:moveTo>
                <a:lnTo>
                  <a:pt x="574659" y="185140"/>
                </a:lnTo>
                <a:cubicBezTo>
                  <a:pt x="575584" y="187891"/>
                  <a:pt x="576508" y="189726"/>
                  <a:pt x="577433" y="192478"/>
                </a:cubicBezTo>
                <a:lnTo>
                  <a:pt x="568186" y="192478"/>
                </a:lnTo>
                <a:lnTo>
                  <a:pt x="566337" y="188809"/>
                </a:lnTo>
                <a:close/>
                <a:moveTo>
                  <a:pt x="570998" y="176795"/>
                </a:moveTo>
                <a:cubicBezTo>
                  <a:pt x="571922" y="177712"/>
                  <a:pt x="572847" y="179547"/>
                  <a:pt x="572847" y="181381"/>
                </a:cubicBezTo>
                <a:lnTo>
                  <a:pt x="569148" y="178629"/>
                </a:lnTo>
                <a:close/>
                <a:moveTo>
                  <a:pt x="553466" y="176795"/>
                </a:moveTo>
                <a:lnTo>
                  <a:pt x="563526" y="176795"/>
                </a:lnTo>
                <a:lnTo>
                  <a:pt x="563526" y="182417"/>
                </a:lnTo>
                <a:lnTo>
                  <a:pt x="558940" y="185080"/>
                </a:lnTo>
                <a:lnTo>
                  <a:pt x="556277" y="186116"/>
                </a:lnTo>
                <a:lnTo>
                  <a:pt x="553466" y="186116"/>
                </a:lnTo>
                <a:lnTo>
                  <a:pt x="553466" y="179606"/>
                </a:lnTo>
                <a:close/>
                <a:moveTo>
                  <a:pt x="537737" y="176795"/>
                </a:moveTo>
                <a:lnTo>
                  <a:pt x="547844" y="176795"/>
                </a:lnTo>
                <a:lnTo>
                  <a:pt x="534980" y="194401"/>
                </a:lnTo>
                <a:lnTo>
                  <a:pt x="530386" y="191621"/>
                </a:lnTo>
                <a:lnTo>
                  <a:pt x="531305" y="184208"/>
                </a:lnTo>
                <a:close/>
                <a:moveTo>
                  <a:pt x="558940" y="167622"/>
                </a:moveTo>
                <a:lnTo>
                  <a:pt x="564562" y="173202"/>
                </a:lnTo>
                <a:lnTo>
                  <a:pt x="558940" y="174132"/>
                </a:lnTo>
                <a:close/>
                <a:moveTo>
                  <a:pt x="541414" y="164811"/>
                </a:moveTo>
                <a:lnTo>
                  <a:pt x="546945" y="164811"/>
                </a:lnTo>
                <a:lnTo>
                  <a:pt x="552476" y="164811"/>
                </a:lnTo>
                <a:lnTo>
                  <a:pt x="552476" y="168539"/>
                </a:lnTo>
                <a:lnTo>
                  <a:pt x="555241" y="168539"/>
                </a:lnTo>
                <a:lnTo>
                  <a:pt x="555241" y="174132"/>
                </a:lnTo>
                <a:lnTo>
                  <a:pt x="551554" y="174132"/>
                </a:lnTo>
                <a:lnTo>
                  <a:pt x="537727" y="174132"/>
                </a:lnTo>
                <a:lnTo>
                  <a:pt x="531274" y="172268"/>
                </a:lnTo>
                <a:lnTo>
                  <a:pt x="533118" y="168539"/>
                </a:lnTo>
                <a:close/>
                <a:moveTo>
                  <a:pt x="522102" y="142768"/>
                </a:moveTo>
                <a:lnTo>
                  <a:pt x="529499" y="143687"/>
                </a:lnTo>
                <a:lnTo>
                  <a:pt x="526725" y="153800"/>
                </a:lnTo>
                <a:lnTo>
                  <a:pt x="519327" y="155639"/>
                </a:lnTo>
                <a:lnTo>
                  <a:pt x="514704" y="146445"/>
                </a:lnTo>
                <a:close/>
                <a:moveTo>
                  <a:pt x="504496" y="110515"/>
                </a:moveTo>
                <a:cubicBezTo>
                  <a:pt x="504496" y="110515"/>
                  <a:pt x="504496" y="116987"/>
                  <a:pt x="504496" y="116987"/>
                </a:cubicBezTo>
                <a:lnTo>
                  <a:pt x="489795" y="117912"/>
                </a:lnTo>
                <a:lnTo>
                  <a:pt x="487038" y="115138"/>
                </a:lnTo>
                <a:lnTo>
                  <a:pt x="497145" y="112364"/>
                </a:lnTo>
                <a:cubicBezTo>
                  <a:pt x="497145" y="112364"/>
                  <a:pt x="503577" y="110515"/>
                  <a:pt x="504496" y="110515"/>
                </a:cubicBezTo>
                <a:close/>
                <a:moveTo>
                  <a:pt x="494389" y="94833"/>
                </a:moveTo>
                <a:lnTo>
                  <a:pt x="500821" y="94833"/>
                </a:lnTo>
                <a:lnTo>
                  <a:pt x="504496" y="94833"/>
                </a:lnTo>
                <a:lnTo>
                  <a:pt x="504496" y="99436"/>
                </a:lnTo>
                <a:lnTo>
                  <a:pt x="501739" y="103118"/>
                </a:lnTo>
                <a:lnTo>
                  <a:pt x="487038" y="103118"/>
                </a:lnTo>
                <a:lnTo>
                  <a:pt x="487038" y="97595"/>
                </a:lnTo>
                <a:lnTo>
                  <a:pt x="487038" y="96674"/>
                </a:lnTo>
                <a:lnTo>
                  <a:pt x="493470" y="96674"/>
                </a:lnTo>
                <a:close/>
                <a:moveTo>
                  <a:pt x="286847" y="0"/>
                </a:moveTo>
                <a:cubicBezTo>
                  <a:pt x="366168" y="0"/>
                  <a:pt x="437188" y="31309"/>
                  <a:pt x="488839" y="82878"/>
                </a:cubicBezTo>
                <a:lnTo>
                  <a:pt x="472237" y="82878"/>
                </a:lnTo>
                <a:lnTo>
                  <a:pt x="463014" y="91166"/>
                </a:lnTo>
                <a:lnTo>
                  <a:pt x="457480" y="91166"/>
                </a:lnTo>
                <a:lnTo>
                  <a:pt x="450101" y="87482"/>
                </a:lnTo>
                <a:lnTo>
                  <a:pt x="429809" y="81036"/>
                </a:lnTo>
                <a:lnTo>
                  <a:pt x="391994" y="81036"/>
                </a:lnTo>
                <a:lnTo>
                  <a:pt x="370780" y="95770"/>
                </a:lnTo>
                <a:lnTo>
                  <a:pt x="356022" y="97612"/>
                </a:lnTo>
                <a:lnTo>
                  <a:pt x="349566" y="103137"/>
                </a:lnTo>
                <a:lnTo>
                  <a:pt x="359712" y="104979"/>
                </a:lnTo>
                <a:lnTo>
                  <a:pt x="359712" y="108662"/>
                </a:lnTo>
                <a:lnTo>
                  <a:pt x="337576" y="108662"/>
                </a:lnTo>
                <a:lnTo>
                  <a:pt x="329275" y="115108"/>
                </a:lnTo>
                <a:lnTo>
                  <a:pt x="340343" y="124317"/>
                </a:lnTo>
                <a:lnTo>
                  <a:pt x="370780" y="124317"/>
                </a:lnTo>
                <a:lnTo>
                  <a:pt x="374469" y="119713"/>
                </a:lnTo>
                <a:lnTo>
                  <a:pt x="400295" y="119713"/>
                </a:lnTo>
                <a:lnTo>
                  <a:pt x="408596" y="128001"/>
                </a:lnTo>
                <a:lnTo>
                  <a:pt x="408596" y="140893"/>
                </a:lnTo>
                <a:lnTo>
                  <a:pt x="415974" y="148260"/>
                </a:lnTo>
                <a:lnTo>
                  <a:pt x="409518" y="152864"/>
                </a:lnTo>
                <a:lnTo>
                  <a:pt x="411363" y="169440"/>
                </a:lnTo>
                <a:lnTo>
                  <a:pt x="388304" y="197066"/>
                </a:lnTo>
                <a:lnTo>
                  <a:pt x="388304" y="222850"/>
                </a:lnTo>
                <a:lnTo>
                  <a:pt x="400295" y="229296"/>
                </a:lnTo>
                <a:lnTo>
                  <a:pt x="400295" y="252318"/>
                </a:lnTo>
                <a:lnTo>
                  <a:pt x="412285" y="272577"/>
                </a:lnTo>
                <a:lnTo>
                  <a:pt x="422431" y="273497"/>
                </a:lnTo>
                <a:lnTo>
                  <a:pt x="423353" y="267051"/>
                </a:lnTo>
                <a:lnTo>
                  <a:pt x="412285" y="249555"/>
                </a:lnTo>
                <a:lnTo>
                  <a:pt x="409518" y="232979"/>
                </a:lnTo>
                <a:lnTo>
                  <a:pt x="415974" y="232979"/>
                </a:lnTo>
                <a:lnTo>
                  <a:pt x="419664" y="250476"/>
                </a:lnTo>
                <a:lnTo>
                  <a:pt x="435343" y="273497"/>
                </a:lnTo>
                <a:lnTo>
                  <a:pt x="431654" y="281785"/>
                </a:lnTo>
                <a:lnTo>
                  <a:pt x="441800" y="297440"/>
                </a:lnTo>
                <a:lnTo>
                  <a:pt x="467625" y="303886"/>
                </a:lnTo>
                <a:lnTo>
                  <a:pt x="467625" y="299282"/>
                </a:lnTo>
                <a:lnTo>
                  <a:pt x="477771" y="301123"/>
                </a:lnTo>
                <a:lnTo>
                  <a:pt x="476849" y="308490"/>
                </a:lnTo>
                <a:lnTo>
                  <a:pt x="485150" y="310332"/>
                </a:lnTo>
                <a:lnTo>
                  <a:pt x="498062" y="313095"/>
                </a:lnTo>
                <a:lnTo>
                  <a:pt x="515587" y="333354"/>
                </a:lnTo>
                <a:lnTo>
                  <a:pt x="537723" y="335196"/>
                </a:lnTo>
                <a:lnTo>
                  <a:pt x="540490" y="353613"/>
                </a:lnTo>
                <a:lnTo>
                  <a:pt x="524810" y="364663"/>
                </a:lnTo>
                <a:lnTo>
                  <a:pt x="523888" y="381239"/>
                </a:lnTo>
                <a:lnTo>
                  <a:pt x="522043" y="391368"/>
                </a:lnTo>
                <a:lnTo>
                  <a:pt x="543257" y="418074"/>
                </a:lnTo>
                <a:cubicBezTo>
                  <a:pt x="495295" y="510160"/>
                  <a:pt x="398450" y="574621"/>
                  <a:pt x="286847" y="574621"/>
                </a:cubicBezTo>
                <a:cubicBezTo>
                  <a:pt x="131894" y="574621"/>
                  <a:pt x="4612" y="450304"/>
                  <a:pt x="0" y="296519"/>
                </a:cubicBezTo>
                <a:lnTo>
                  <a:pt x="19369" y="328749"/>
                </a:lnTo>
                <a:lnTo>
                  <a:pt x="26748" y="330591"/>
                </a:lnTo>
                <a:lnTo>
                  <a:pt x="34126" y="320462"/>
                </a:lnTo>
                <a:lnTo>
                  <a:pt x="37816" y="290994"/>
                </a:lnTo>
                <a:lnTo>
                  <a:pt x="45195" y="274418"/>
                </a:lnTo>
                <a:lnTo>
                  <a:pt x="57185" y="269814"/>
                </a:lnTo>
                <a:lnTo>
                  <a:pt x="78399" y="272577"/>
                </a:lnTo>
                <a:lnTo>
                  <a:pt x="105147" y="295598"/>
                </a:lnTo>
                <a:lnTo>
                  <a:pt x="105147" y="329670"/>
                </a:lnTo>
                <a:lnTo>
                  <a:pt x="140195" y="362822"/>
                </a:lnTo>
                <a:lnTo>
                  <a:pt x="142040" y="357296"/>
                </a:lnTo>
                <a:lnTo>
                  <a:pt x="113448" y="316778"/>
                </a:lnTo>
                <a:lnTo>
                  <a:pt x="117137" y="304807"/>
                </a:lnTo>
                <a:lnTo>
                  <a:pt x="131894" y="322303"/>
                </a:lnTo>
                <a:lnTo>
                  <a:pt x="140195" y="323224"/>
                </a:lnTo>
                <a:lnTo>
                  <a:pt x="151263" y="315857"/>
                </a:lnTo>
                <a:lnTo>
                  <a:pt x="149419" y="304807"/>
                </a:lnTo>
                <a:lnTo>
                  <a:pt x="130972" y="290073"/>
                </a:lnTo>
                <a:lnTo>
                  <a:pt x="130050" y="276260"/>
                </a:lnTo>
                <a:lnTo>
                  <a:pt x="135584" y="269814"/>
                </a:lnTo>
                <a:lnTo>
                  <a:pt x="144807" y="272577"/>
                </a:lnTo>
                <a:lnTo>
                  <a:pt x="143885" y="279023"/>
                </a:lnTo>
                <a:lnTo>
                  <a:pt x="149419" y="287311"/>
                </a:lnTo>
                <a:lnTo>
                  <a:pt x="154030" y="283627"/>
                </a:lnTo>
                <a:lnTo>
                  <a:pt x="151263" y="274418"/>
                </a:lnTo>
                <a:lnTo>
                  <a:pt x="177089" y="265210"/>
                </a:lnTo>
                <a:lnTo>
                  <a:pt x="189079" y="255080"/>
                </a:lnTo>
                <a:lnTo>
                  <a:pt x="187235" y="238505"/>
                </a:lnTo>
                <a:lnTo>
                  <a:pt x="164176" y="214562"/>
                </a:lnTo>
                <a:lnTo>
                  <a:pt x="164176" y="195224"/>
                </a:lnTo>
                <a:lnTo>
                  <a:pt x="174322" y="195224"/>
                </a:lnTo>
                <a:lnTo>
                  <a:pt x="204759" y="219166"/>
                </a:lnTo>
                <a:lnTo>
                  <a:pt x="213982" y="216404"/>
                </a:lnTo>
                <a:lnTo>
                  <a:pt x="208448" y="209037"/>
                </a:lnTo>
                <a:lnTo>
                  <a:pt x="191846" y="198907"/>
                </a:lnTo>
                <a:lnTo>
                  <a:pt x="192769" y="184173"/>
                </a:lnTo>
                <a:lnTo>
                  <a:pt x="212138" y="184173"/>
                </a:lnTo>
                <a:lnTo>
                  <a:pt x="213982" y="165756"/>
                </a:lnTo>
                <a:lnTo>
                  <a:pt x="206604" y="155627"/>
                </a:lnTo>
                <a:lnTo>
                  <a:pt x="210293" y="151022"/>
                </a:lnTo>
                <a:lnTo>
                  <a:pt x="220439" y="160231"/>
                </a:lnTo>
                <a:lnTo>
                  <a:pt x="223206" y="156547"/>
                </a:lnTo>
                <a:lnTo>
                  <a:pt x="211215" y="142734"/>
                </a:lnTo>
                <a:lnTo>
                  <a:pt x="180778" y="139051"/>
                </a:lnTo>
                <a:lnTo>
                  <a:pt x="176167" y="130763"/>
                </a:lnTo>
                <a:lnTo>
                  <a:pt x="185390" y="117871"/>
                </a:lnTo>
                <a:lnTo>
                  <a:pt x="191846" y="123396"/>
                </a:lnTo>
                <a:lnTo>
                  <a:pt x="213060" y="125238"/>
                </a:lnTo>
                <a:lnTo>
                  <a:pt x="239808" y="106821"/>
                </a:lnTo>
                <a:lnTo>
                  <a:pt x="244420" y="112346"/>
                </a:lnTo>
                <a:lnTo>
                  <a:pt x="237963" y="121554"/>
                </a:lnTo>
                <a:lnTo>
                  <a:pt x="237963" y="131684"/>
                </a:lnTo>
                <a:lnTo>
                  <a:pt x="262866" y="151022"/>
                </a:lnTo>
                <a:lnTo>
                  <a:pt x="270245" y="147339"/>
                </a:lnTo>
                <a:lnTo>
                  <a:pt x="267478" y="133526"/>
                </a:lnTo>
                <a:lnTo>
                  <a:pt x="249954" y="117871"/>
                </a:lnTo>
                <a:lnTo>
                  <a:pt x="273012" y="116029"/>
                </a:lnTo>
                <a:lnTo>
                  <a:pt x="273012" y="109583"/>
                </a:lnTo>
                <a:lnTo>
                  <a:pt x="284080" y="106821"/>
                </a:lnTo>
                <a:lnTo>
                  <a:pt x="275779" y="101295"/>
                </a:lnTo>
                <a:lnTo>
                  <a:pt x="275779" y="96691"/>
                </a:lnTo>
                <a:lnTo>
                  <a:pt x="299760" y="100375"/>
                </a:lnTo>
                <a:lnTo>
                  <a:pt x="303449" y="96691"/>
                </a:lnTo>
                <a:lnTo>
                  <a:pt x="272090" y="83799"/>
                </a:lnTo>
                <a:lnTo>
                  <a:pt x="157720" y="77353"/>
                </a:lnTo>
                <a:lnTo>
                  <a:pt x="147574" y="72748"/>
                </a:lnTo>
                <a:lnTo>
                  <a:pt x="130050" y="69986"/>
                </a:lnTo>
                <a:lnTo>
                  <a:pt x="117137" y="69065"/>
                </a:lnTo>
                <a:lnTo>
                  <a:pt x="106069" y="81036"/>
                </a:lnTo>
                <a:lnTo>
                  <a:pt x="100535" y="81036"/>
                </a:lnTo>
                <a:lnTo>
                  <a:pt x="93156" y="75511"/>
                </a:lnTo>
                <a:cubicBezTo>
                  <a:pt x="144807" y="28547"/>
                  <a:pt x="212138" y="0"/>
                  <a:pt x="2868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weekly-calendar_59248">
            <a:extLst>
              <a:ext uri="{FF2B5EF4-FFF2-40B4-BE49-F238E27FC236}">
                <a16:creationId xmlns:a16="http://schemas.microsoft.com/office/drawing/2014/main" id="{83980100-8D78-45C8-8514-F121CD1FFAC0}"/>
              </a:ext>
            </a:extLst>
          </p:cNvPr>
          <p:cNvSpPr/>
          <p:nvPr/>
        </p:nvSpPr>
        <p:spPr>
          <a:xfrm>
            <a:off x="9402513" y="3256772"/>
            <a:ext cx="609685" cy="599895"/>
          </a:xfrm>
          <a:custGeom>
            <a:avLst/>
            <a:gdLst>
              <a:gd name="connsiteX0" fmla="*/ 396980 w 599394"/>
              <a:gd name="connsiteY0" fmla="*/ 411566 h 589770"/>
              <a:gd name="connsiteX1" fmla="*/ 485009 w 599394"/>
              <a:gd name="connsiteY1" fmla="*/ 411566 h 589770"/>
              <a:gd name="connsiteX2" fmla="*/ 485009 w 599394"/>
              <a:gd name="connsiteY2" fmla="*/ 499521 h 589770"/>
              <a:gd name="connsiteX3" fmla="*/ 396980 w 599394"/>
              <a:gd name="connsiteY3" fmla="*/ 499521 h 589770"/>
              <a:gd name="connsiteX4" fmla="*/ 255424 w 599394"/>
              <a:gd name="connsiteY4" fmla="*/ 411566 h 589770"/>
              <a:gd name="connsiteX5" fmla="*/ 343453 w 599394"/>
              <a:gd name="connsiteY5" fmla="*/ 411566 h 589770"/>
              <a:gd name="connsiteX6" fmla="*/ 343453 w 599394"/>
              <a:gd name="connsiteY6" fmla="*/ 499521 h 589770"/>
              <a:gd name="connsiteX7" fmla="*/ 255424 w 599394"/>
              <a:gd name="connsiteY7" fmla="*/ 499521 h 589770"/>
              <a:gd name="connsiteX8" fmla="*/ 114311 w 599394"/>
              <a:gd name="connsiteY8" fmla="*/ 411566 h 589770"/>
              <a:gd name="connsiteX9" fmla="*/ 202414 w 599394"/>
              <a:gd name="connsiteY9" fmla="*/ 411566 h 589770"/>
              <a:gd name="connsiteX10" fmla="*/ 202414 w 599394"/>
              <a:gd name="connsiteY10" fmla="*/ 499521 h 589770"/>
              <a:gd name="connsiteX11" fmla="*/ 114311 w 599394"/>
              <a:gd name="connsiteY11" fmla="*/ 499521 h 589770"/>
              <a:gd name="connsiteX12" fmla="*/ 396980 w 599394"/>
              <a:gd name="connsiteY12" fmla="*/ 289110 h 589770"/>
              <a:gd name="connsiteX13" fmla="*/ 485009 w 599394"/>
              <a:gd name="connsiteY13" fmla="*/ 289110 h 589770"/>
              <a:gd name="connsiteX14" fmla="*/ 485009 w 599394"/>
              <a:gd name="connsiteY14" fmla="*/ 377065 h 589770"/>
              <a:gd name="connsiteX15" fmla="*/ 396980 w 599394"/>
              <a:gd name="connsiteY15" fmla="*/ 377065 h 589770"/>
              <a:gd name="connsiteX16" fmla="*/ 255424 w 599394"/>
              <a:gd name="connsiteY16" fmla="*/ 289110 h 589770"/>
              <a:gd name="connsiteX17" fmla="*/ 343453 w 599394"/>
              <a:gd name="connsiteY17" fmla="*/ 289110 h 589770"/>
              <a:gd name="connsiteX18" fmla="*/ 343453 w 599394"/>
              <a:gd name="connsiteY18" fmla="*/ 377065 h 589770"/>
              <a:gd name="connsiteX19" fmla="*/ 255424 w 599394"/>
              <a:gd name="connsiteY19" fmla="*/ 377065 h 589770"/>
              <a:gd name="connsiteX20" fmla="*/ 114311 w 599394"/>
              <a:gd name="connsiteY20" fmla="*/ 289110 h 589770"/>
              <a:gd name="connsiteX21" fmla="*/ 202414 w 599394"/>
              <a:gd name="connsiteY21" fmla="*/ 289110 h 589770"/>
              <a:gd name="connsiteX22" fmla="*/ 202414 w 599394"/>
              <a:gd name="connsiteY22" fmla="*/ 377065 h 589770"/>
              <a:gd name="connsiteX23" fmla="*/ 114311 w 599394"/>
              <a:gd name="connsiteY23" fmla="*/ 377065 h 589770"/>
              <a:gd name="connsiteX24" fmla="*/ 73311 w 599394"/>
              <a:gd name="connsiteY24" fmla="*/ 262427 h 589770"/>
              <a:gd name="connsiteX25" fmla="*/ 64089 w 599394"/>
              <a:gd name="connsiteY25" fmla="*/ 271635 h 589770"/>
              <a:gd name="connsiteX26" fmla="*/ 64089 w 599394"/>
              <a:gd name="connsiteY26" fmla="*/ 517027 h 589770"/>
              <a:gd name="connsiteX27" fmla="*/ 73311 w 599394"/>
              <a:gd name="connsiteY27" fmla="*/ 526235 h 589770"/>
              <a:gd name="connsiteX28" fmla="*/ 526083 w 599394"/>
              <a:gd name="connsiteY28" fmla="*/ 526235 h 589770"/>
              <a:gd name="connsiteX29" fmla="*/ 535305 w 599394"/>
              <a:gd name="connsiteY29" fmla="*/ 517027 h 589770"/>
              <a:gd name="connsiteX30" fmla="*/ 535305 w 599394"/>
              <a:gd name="connsiteY30" fmla="*/ 271635 h 589770"/>
              <a:gd name="connsiteX31" fmla="*/ 526083 w 599394"/>
              <a:gd name="connsiteY31" fmla="*/ 262427 h 589770"/>
              <a:gd name="connsiteX32" fmla="*/ 437558 w 599394"/>
              <a:gd name="connsiteY32" fmla="*/ 35911 h 589770"/>
              <a:gd name="connsiteX33" fmla="*/ 428336 w 599394"/>
              <a:gd name="connsiteY33" fmla="*/ 45119 h 589770"/>
              <a:gd name="connsiteX34" fmla="*/ 428336 w 599394"/>
              <a:gd name="connsiteY34" fmla="*/ 169887 h 589770"/>
              <a:gd name="connsiteX35" fmla="*/ 437558 w 599394"/>
              <a:gd name="connsiteY35" fmla="*/ 179095 h 589770"/>
              <a:gd name="connsiteX36" fmla="*/ 473982 w 599394"/>
              <a:gd name="connsiteY36" fmla="*/ 179095 h 589770"/>
              <a:gd name="connsiteX37" fmla="*/ 483204 w 599394"/>
              <a:gd name="connsiteY37" fmla="*/ 169887 h 589770"/>
              <a:gd name="connsiteX38" fmla="*/ 483204 w 599394"/>
              <a:gd name="connsiteY38" fmla="*/ 45119 h 589770"/>
              <a:gd name="connsiteX39" fmla="*/ 473982 w 599394"/>
              <a:gd name="connsiteY39" fmla="*/ 35911 h 589770"/>
              <a:gd name="connsiteX40" fmla="*/ 125412 w 599394"/>
              <a:gd name="connsiteY40" fmla="*/ 35911 h 589770"/>
              <a:gd name="connsiteX41" fmla="*/ 116190 w 599394"/>
              <a:gd name="connsiteY41" fmla="*/ 45119 h 589770"/>
              <a:gd name="connsiteX42" fmla="*/ 116190 w 599394"/>
              <a:gd name="connsiteY42" fmla="*/ 169887 h 589770"/>
              <a:gd name="connsiteX43" fmla="*/ 125412 w 599394"/>
              <a:gd name="connsiteY43" fmla="*/ 179095 h 589770"/>
              <a:gd name="connsiteX44" fmla="*/ 161836 w 599394"/>
              <a:gd name="connsiteY44" fmla="*/ 179095 h 589770"/>
              <a:gd name="connsiteX45" fmla="*/ 171058 w 599394"/>
              <a:gd name="connsiteY45" fmla="*/ 169887 h 589770"/>
              <a:gd name="connsiteX46" fmla="*/ 171058 w 599394"/>
              <a:gd name="connsiteY46" fmla="*/ 45119 h 589770"/>
              <a:gd name="connsiteX47" fmla="*/ 161836 w 599394"/>
              <a:gd name="connsiteY47" fmla="*/ 35911 h 589770"/>
              <a:gd name="connsiteX48" fmla="*/ 92676 w 599394"/>
              <a:gd name="connsiteY48" fmla="*/ 0 h 589770"/>
              <a:gd name="connsiteX49" fmla="*/ 194573 w 599394"/>
              <a:gd name="connsiteY49" fmla="*/ 0 h 589770"/>
              <a:gd name="connsiteX50" fmla="*/ 207021 w 599394"/>
              <a:gd name="connsiteY50" fmla="*/ 12431 h 589770"/>
              <a:gd name="connsiteX51" fmla="*/ 207021 w 599394"/>
              <a:gd name="connsiteY51" fmla="*/ 84713 h 589770"/>
              <a:gd name="connsiteX52" fmla="*/ 392373 w 599394"/>
              <a:gd name="connsiteY52" fmla="*/ 84713 h 589770"/>
              <a:gd name="connsiteX53" fmla="*/ 392373 w 599394"/>
              <a:gd name="connsiteY53" fmla="*/ 12431 h 589770"/>
              <a:gd name="connsiteX54" fmla="*/ 404360 w 599394"/>
              <a:gd name="connsiteY54" fmla="*/ 0 h 589770"/>
              <a:gd name="connsiteX55" fmla="*/ 506718 w 599394"/>
              <a:gd name="connsiteY55" fmla="*/ 0 h 589770"/>
              <a:gd name="connsiteX56" fmla="*/ 519167 w 599394"/>
              <a:gd name="connsiteY56" fmla="*/ 12431 h 589770"/>
              <a:gd name="connsiteX57" fmla="*/ 519167 w 599394"/>
              <a:gd name="connsiteY57" fmla="*/ 84713 h 589770"/>
              <a:gd name="connsiteX58" fmla="*/ 586945 w 599394"/>
              <a:gd name="connsiteY58" fmla="*/ 84713 h 589770"/>
              <a:gd name="connsiteX59" fmla="*/ 599394 w 599394"/>
              <a:gd name="connsiteY59" fmla="*/ 97144 h 589770"/>
              <a:gd name="connsiteX60" fmla="*/ 599394 w 599394"/>
              <a:gd name="connsiteY60" fmla="*/ 577800 h 589770"/>
              <a:gd name="connsiteX61" fmla="*/ 586945 w 599394"/>
              <a:gd name="connsiteY61" fmla="*/ 589770 h 589770"/>
              <a:gd name="connsiteX62" fmla="*/ 12449 w 599394"/>
              <a:gd name="connsiteY62" fmla="*/ 589770 h 589770"/>
              <a:gd name="connsiteX63" fmla="*/ 0 w 599394"/>
              <a:gd name="connsiteY63" fmla="*/ 577800 h 589770"/>
              <a:gd name="connsiteX64" fmla="*/ 0 w 599394"/>
              <a:gd name="connsiteY64" fmla="*/ 97144 h 589770"/>
              <a:gd name="connsiteX65" fmla="*/ 12449 w 599394"/>
              <a:gd name="connsiteY65" fmla="*/ 84713 h 589770"/>
              <a:gd name="connsiteX66" fmla="*/ 80227 w 599394"/>
              <a:gd name="connsiteY66" fmla="*/ 84713 h 589770"/>
              <a:gd name="connsiteX67" fmla="*/ 80227 w 599394"/>
              <a:gd name="connsiteY67" fmla="*/ 12431 h 589770"/>
              <a:gd name="connsiteX68" fmla="*/ 92676 w 599394"/>
              <a:gd name="connsiteY68" fmla="*/ 0 h 589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599394" h="589770">
                <a:moveTo>
                  <a:pt x="396980" y="411566"/>
                </a:moveTo>
                <a:lnTo>
                  <a:pt x="485009" y="411566"/>
                </a:lnTo>
                <a:lnTo>
                  <a:pt x="485009" y="499521"/>
                </a:lnTo>
                <a:lnTo>
                  <a:pt x="396980" y="499521"/>
                </a:lnTo>
                <a:close/>
                <a:moveTo>
                  <a:pt x="255424" y="411566"/>
                </a:moveTo>
                <a:lnTo>
                  <a:pt x="343453" y="411566"/>
                </a:lnTo>
                <a:lnTo>
                  <a:pt x="343453" y="499521"/>
                </a:lnTo>
                <a:lnTo>
                  <a:pt x="255424" y="499521"/>
                </a:lnTo>
                <a:close/>
                <a:moveTo>
                  <a:pt x="114311" y="411566"/>
                </a:moveTo>
                <a:lnTo>
                  <a:pt x="202414" y="411566"/>
                </a:lnTo>
                <a:lnTo>
                  <a:pt x="202414" y="499521"/>
                </a:lnTo>
                <a:lnTo>
                  <a:pt x="114311" y="499521"/>
                </a:lnTo>
                <a:close/>
                <a:moveTo>
                  <a:pt x="396980" y="289110"/>
                </a:moveTo>
                <a:lnTo>
                  <a:pt x="485009" y="289110"/>
                </a:lnTo>
                <a:lnTo>
                  <a:pt x="485009" y="377065"/>
                </a:lnTo>
                <a:lnTo>
                  <a:pt x="396980" y="377065"/>
                </a:lnTo>
                <a:close/>
                <a:moveTo>
                  <a:pt x="255424" y="289110"/>
                </a:moveTo>
                <a:lnTo>
                  <a:pt x="343453" y="289110"/>
                </a:lnTo>
                <a:lnTo>
                  <a:pt x="343453" y="377065"/>
                </a:lnTo>
                <a:lnTo>
                  <a:pt x="255424" y="377065"/>
                </a:lnTo>
                <a:close/>
                <a:moveTo>
                  <a:pt x="114311" y="289110"/>
                </a:moveTo>
                <a:lnTo>
                  <a:pt x="202414" y="289110"/>
                </a:lnTo>
                <a:lnTo>
                  <a:pt x="202414" y="377065"/>
                </a:lnTo>
                <a:lnTo>
                  <a:pt x="114311" y="377065"/>
                </a:lnTo>
                <a:close/>
                <a:moveTo>
                  <a:pt x="73311" y="262427"/>
                </a:moveTo>
                <a:cubicBezTo>
                  <a:pt x="68239" y="262427"/>
                  <a:pt x="64089" y="266570"/>
                  <a:pt x="64089" y="271635"/>
                </a:cubicBezTo>
                <a:lnTo>
                  <a:pt x="64089" y="517027"/>
                </a:lnTo>
                <a:cubicBezTo>
                  <a:pt x="64089" y="522091"/>
                  <a:pt x="68239" y="526235"/>
                  <a:pt x="73311" y="526235"/>
                </a:cubicBezTo>
                <a:lnTo>
                  <a:pt x="526083" y="526235"/>
                </a:lnTo>
                <a:cubicBezTo>
                  <a:pt x="531155" y="526235"/>
                  <a:pt x="535305" y="522091"/>
                  <a:pt x="535305" y="517027"/>
                </a:cubicBezTo>
                <a:lnTo>
                  <a:pt x="535305" y="271635"/>
                </a:lnTo>
                <a:cubicBezTo>
                  <a:pt x="535305" y="266570"/>
                  <a:pt x="531155" y="262427"/>
                  <a:pt x="526083" y="262427"/>
                </a:cubicBezTo>
                <a:close/>
                <a:moveTo>
                  <a:pt x="437558" y="35911"/>
                </a:moveTo>
                <a:cubicBezTo>
                  <a:pt x="432486" y="35911"/>
                  <a:pt x="428336" y="40055"/>
                  <a:pt x="428336" y="45119"/>
                </a:cubicBezTo>
                <a:lnTo>
                  <a:pt x="428336" y="169887"/>
                </a:lnTo>
                <a:cubicBezTo>
                  <a:pt x="428336" y="174951"/>
                  <a:pt x="432486" y="179095"/>
                  <a:pt x="437558" y="179095"/>
                </a:cubicBezTo>
                <a:lnTo>
                  <a:pt x="473982" y="179095"/>
                </a:lnTo>
                <a:cubicBezTo>
                  <a:pt x="479054" y="179095"/>
                  <a:pt x="483204" y="174951"/>
                  <a:pt x="483204" y="169887"/>
                </a:cubicBezTo>
                <a:lnTo>
                  <a:pt x="483204" y="45119"/>
                </a:lnTo>
                <a:cubicBezTo>
                  <a:pt x="483204" y="40055"/>
                  <a:pt x="479054" y="35911"/>
                  <a:pt x="473982" y="35911"/>
                </a:cubicBezTo>
                <a:close/>
                <a:moveTo>
                  <a:pt x="125412" y="35911"/>
                </a:moveTo>
                <a:cubicBezTo>
                  <a:pt x="120340" y="35911"/>
                  <a:pt x="116190" y="40055"/>
                  <a:pt x="116190" y="45119"/>
                </a:cubicBezTo>
                <a:lnTo>
                  <a:pt x="116190" y="169887"/>
                </a:lnTo>
                <a:cubicBezTo>
                  <a:pt x="116190" y="174951"/>
                  <a:pt x="120340" y="179095"/>
                  <a:pt x="125412" y="179095"/>
                </a:cubicBezTo>
                <a:lnTo>
                  <a:pt x="161836" y="179095"/>
                </a:lnTo>
                <a:cubicBezTo>
                  <a:pt x="166908" y="179095"/>
                  <a:pt x="171058" y="174951"/>
                  <a:pt x="171058" y="169887"/>
                </a:cubicBezTo>
                <a:lnTo>
                  <a:pt x="171058" y="45119"/>
                </a:lnTo>
                <a:cubicBezTo>
                  <a:pt x="171058" y="40055"/>
                  <a:pt x="166908" y="35911"/>
                  <a:pt x="161836" y="35911"/>
                </a:cubicBezTo>
                <a:close/>
                <a:moveTo>
                  <a:pt x="92676" y="0"/>
                </a:moveTo>
                <a:lnTo>
                  <a:pt x="194573" y="0"/>
                </a:lnTo>
                <a:cubicBezTo>
                  <a:pt x="201489" y="0"/>
                  <a:pt x="207021" y="5525"/>
                  <a:pt x="207021" y="12431"/>
                </a:cubicBezTo>
                <a:lnTo>
                  <a:pt x="207021" y="84713"/>
                </a:lnTo>
                <a:lnTo>
                  <a:pt x="392373" y="84713"/>
                </a:lnTo>
                <a:lnTo>
                  <a:pt x="392373" y="12431"/>
                </a:lnTo>
                <a:cubicBezTo>
                  <a:pt x="392373" y="5525"/>
                  <a:pt x="397905" y="0"/>
                  <a:pt x="404360" y="0"/>
                </a:cubicBezTo>
                <a:lnTo>
                  <a:pt x="506718" y="0"/>
                </a:lnTo>
                <a:cubicBezTo>
                  <a:pt x="513635" y="0"/>
                  <a:pt x="519167" y="5525"/>
                  <a:pt x="519167" y="12431"/>
                </a:cubicBezTo>
                <a:lnTo>
                  <a:pt x="519167" y="84713"/>
                </a:lnTo>
                <a:lnTo>
                  <a:pt x="586945" y="84713"/>
                </a:lnTo>
                <a:cubicBezTo>
                  <a:pt x="593861" y="84713"/>
                  <a:pt x="599394" y="90238"/>
                  <a:pt x="599394" y="97144"/>
                </a:cubicBezTo>
                <a:lnTo>
                  <a:pt x="599394" y="577800"/>
                </a:lnTo>
                <a:cubicBezTo>
                  <a:pt x="599394" y="584245"/>
                  <a:pt x="593861" y="589770"/>
                  <a:pt x="586945" y="589770"/>
                </a:cubicBezTo>
                <a:lnTo>
                  <a:pt x="12449" y="589770"/>
                </a:lnTo>
                <a:cubicBezTo>
                  <a:pt x="5533" y="589770"/>
                  <a:pt x="0" y="584245"/>
                  <a:pt x="0" y="577800"/>
                </a:cubicBezTo>
                <a:lnTo>
                  <a:pt x="0" y="97144"/>
                </a:lnTo>
                <a:cubicBezTo>
                  <a:pt x="0" y="90238"/>
                  <a:pt x="5533" y="84713"/>
                  <a:pt x="12449" y="84713"/>
                </a:cubicBezTo>
                <a:lnTo>
                  <a:pt x="80227" y="84713"/>
                </a:lnTo>
                <a:lnTo>
                  <a:pt x="80227" y="12431"/>
                </a:lnTo>
                <a:cubicBezTo>
                  <a:pt x="80227" y="5525"/>
                  <a:pt x="85759" y="0"/>
                  <a:pt x="926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verification-of-delivery-list-clipboard-symbol_45802">
            <a:extLst>
              <a:ext uri="{FF2B5EF4-FFF2-40B4-BE49-F238E27FC236}">
                <a16:creationId xmlns:a16="http://schemas.microsoft.com/office/drawing/2014/main" id="{1716AD6F-51A7-4C11-9BF1-DC59EF604313}"/>
              </a:ext>
            </a:extLst>
          </p:cNvPr>
          <p:cNvSpPr/>
          <p:nvPr/>
        </p:nvSpPr>
        <p:spPr>
          <a:xfrm>
            <a:off x="4268169" y="5962450"/>
            <a:ext cx="497146" cy="609685"/>
          </a:xfrm>
          <a:custGeom>
            <a:avLst/>
            <a:gdLst>
              <a:gd name="T0" fmla="*/ 3031 w 6644"/>
              <a:gd name="T1" fmla="*/ 409 h 8160"/>
              <a:gd name="T2" fmla="*/ 2618 w 6644"/>
              <a:gd name="T3" fmla="*/ 0 h 8160"/>
              <a:gd name="T4" fmla="*/ 2041 w 6644"/>
              <a:gd name="T5" fmla="*/ 583 h 8160"/>
              <a:gd name="T6" fmla="*/ 1515 w 6644"/>
              <a:gd name="T7" fmla="*/ 936 h 8160"/>
              <a:gd name="T8" fmla="*/ 3730 w 6644"/>
              <a:gd name="T9" fmla="*/ 936 h 8160"/>
              <a:gd name="T10" fmla="*/ 2623 w 6644"/>
              <a:gd name="T11" fmla="*/ 583 h 8160"/>
              <a:gd name="T12" fmla="*/ 2797 w 6644"/>
              <a:gd name="T13" fmla="*/ 408 h 8160"/>
              <a:gd name="T14" fmla="*/ 466 w 6644"/>
              <a:gd name="T15" fmla="*/ 7344 h 8160"/>
              <a:gd name="T16" fmla="*/ 349 w 6644"/>
              <a:gd name="T17" fmla="*/ 816 h 8160"/>
              <a:gd name="T18" fmla="*/ 1861 w 6644"/>
              <a:gd name="T19" fmla="*/ 1515 h 8160"/>
              <a:gd name="T20" fmla="*/ 3952 w 6644"/>
              <a:gd name="T21" fmla="*/ 816 h 8160"/>
              <a:gd name="T22" fmla="*/ 5245 w 6644"/>
              <a:gd name="T23" fmla="*/ 4785 h 8160"/>
              <a:gd name="T24" fmla="*/ 4663 w 6644"/>
              <a:gd name="T25" fmla="*/ 2098 h 8160"/>
              <a:gd name="T26" fmla="*/ 3270 w 6644"/>
              <a:gd name="T27" fmla="*/ 6761 h 8160"/>
              <a:gd name="T28" fmla="*/ 3613 w 6644"/>
              <a:gd name="T29" fmla="*/ 6645 h 8160"/>
              <a:gd name="T30" fmla="*/ 5129 w 6644"/>
              <a:gd name="T31" fmla="*/ 5129 h 8160"/>
              <a:gd name="T32" fmla="*/ 5012 w 6644"/>
              <a:gd name="T33" fmla="*/ 7461 h 8160"/>
              <a:gd name="T34" fmla="*/ 4247 w 6644"/>
              <a:gd name="T35" fmla="*/ 6616 h 8160"/>
              <a:gd name="T36" fmla="*/ 5771 w 6644"/>
              <a:gd name="T37" fmla="*/ 6023 h 8160"/>
              <a:gd name="T38" fmla="*/ 4080 w 6644"/>
              <a:gd name="T39" fmla="*/ 4080 h 8160"/>
              <a:gd name="T40" fmla="*/ 2098 w 6644"/>
              <a:gd name="T41" fmla="*/ 3847 h 8160"/>
              <a:gd name="T42" fmla="*/ 4196 w 6644"/>
              <a:gd name="T43" fmla="*/ 3847 h 8160"/>
              <a:gd name="T44" fmla="*/ 4080 w 6644"/>
              <a:gd name="T45" fmla="*/ 3031 h 8160"/>
              <a:gd name="T46" fmla="*/ 2098 w 6644"/>
              <a:gd name="T47" fmla="*/ 2798 h 8160"/>
              <a:gd name="T48" fmla="*/ 4196 w 6644"/>
              <a:gd name="T49" fmla="*/ 2798 h 8160"/>
              <a:gd name="T50" fmla="*/ 3497 w 6644"/>
              <a:gd name="T51" fmla="*/ 5013 h 8160"/>
              <a:gd name="T52" fmla="*/ 2098 w 6644"/>
              <a:gd name="T53" fmla="*/ 4779 h 8160"/>
              <a:gd name="T54" fmla="*/ 3613 w 6644"/>
              <a:gd name="T55" fmla="*/ 4779 h 8160"/>
              <a:gd name="T56" fmla="*/ 3264 w 6644"/>
              <a:gd name="T57" fmla="*/ 6062 h 8160"/>
              <a:gd name="T58" fmla="*/ 2098 w 6644"/>
              <a:gd name="T59" fmla="*/ 5829 h 8160"/>
              <a:gd name="T60" fmla="*/ 3380 w 6644"/>
              <a:gd name="T61" fmla="*/ 5829 h 8160"/>
              <a:gd name="T62" fmla="*/ 1875 w 6644"/>
              <a:gd name="T63" fmla="*/ 2600 h 8160"/>
              <a:gd name="T64" fmla="*/ 1298 w 6644"/>
              <a:gd name="T65" fmla="*/ 3095 h 8160"/>
              <a:gd name="T66" fmla="*/ 1164 w 6644"/>
              <a:gd name="T67" fmla="*/ 2713 h 8160"/>
              <a:gd name="T68" fmla="*/ 1866 w 6644"/>
              <a:gd name="T69" fmla="*/ 2448 h 8160"/>
              <a:gd name="T70" fmla="*/ 1445 w 6644"/>
              <a:gd name="T71" fmla="*/ 4120 h 8160"/>
              <a:gd name="T72" fmla="*/ 1030 w 6644"/>
              <a:gd name="T73" fmla="*/ 3918 h 8160"/>
              <a:gd name="T74" fmla="*/ 1353 w 6644"/>
              <a:gd name="T75" fmla="*/ 3901 h 8160"/>
              <a:gd name="T76" fmla="*/ 1875 w 6644"/>
              <a:gd name="T77" fmla="*/ 3637 h 8160"/>
              <a:gd name="T78" fmla="*/ 1365 w 6644"/>
              <a:gd name="T79" fmla="*/ 5148 h 8160"/>
              <a:gd name="T80" fmla="*/ 1013 w 6644"/>
              <a:gd name="T81" fmla="*/ 4759 h 8160"/>
              <a:gd name="T82" fmla="*/ 1714 w 6644"/>
              <a:gd name="T83" fmla="*/ 4486 h 8160"/>
              <a:gd name="T84" fmla="*/ 1875 w 6644"/>
              <a:gd name="T85" fmla="*/ 5628 h 8160"/>
              <a:gd name="T86" fmla="*/ 1298 w 6644"/>
              <a:gd name="T87" fmla="*/ 6123 h 8160"/>
              <a:gd name="T88" fmla="*/ 1164 w 6644"/>
              <a:gd name="T89" fmla="*/ 5741 h 8160"/>
              <a:gd name="T90" fmla="*/ 1866 w 6644"/>
              <a:gd name="T91" fmla="*/ 5476 h 8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6644" h="8160">
                <a:moveTo>
                  <a:pt x="3384" y="583"/>
                </a:moveTo>
                <a:lnTo>
                  <a:pt x="3204" y="583"/>
                </a:lnTo>
                <a:cubicBezTo>
                  <a:pt x="3108" y="583"/>
                  <a:pt x="3031" y="505"/>
                  <a:pt x="3031" y="409"/>
                </a:cubicBezTo>
                <a:lnTo>
                  <a:pt x="3031" y="403"/>
                </a:lnTo>
                <a:cubicBezTo>
                  <a:pt x="3031" y="181"/>
                  <a:pt x="2850" y="0"/>
                  <a:pt x="2627" y="0"/>
                </a:cubicBezTo>
                <a:lnTo>
                  <a:pt x="2618" y="0"/>
                </a:lnTo>
                <a:cubicBezTo>
                  <a:pt x="2395" y="0"/>
                  <a:pt x="2215" y="181"/>
                  <a:pt x="2215" y="403"/>
                </a:cubicBezTo>
                <a:lnTo>
                  <a:pt x="2215" y="409"/>
                </a:lnTo>
                <a:cubicBezTo>
                  <a:pt x="2215" y="505"/>
                  <a:pt x="2137" y="583"/>
                  <a:pt x="2041" y="583"/>
                </a:cubicBezTo>
                <a:lnTo>
                  <a:pt x="1861" y="583"/>
                </a:lnTo>
                <a:cubicBezTo>
                  <a:pt x="1670" y="583"/>
                  <a:pt x="1515" y="738"/>
                  <a:pt x="1515" y="929"/>
                </a:cubicBezTo>
                <a:lnTo>
                  <a:pt x="1515" y="936"/>
                </a:lnTo>
                <a:cubicBezTo>
                  <a:pt x="1515" y="1127"/>
                  <a:pt x="1670" y="1282"/>
                  <a:pt x="1861" y="1282"/>
                </a:cubicBezTo>
                <a:lnTo>
                  <a:pt x="3384" y="1282"/>
                </a:lnTo>
                <a:cubicBezTo>
                  <a:pt x="3575" y="1282"/>
                  <a:pt x="3730" y="1127"/>
                  <a:pt x="3730" y="936"/>
                </a:cubicBezTo>
                <a:lnTo>
                  <a:pt x="3730" y="929"/>
                </a:lnTo>
                <a:cubicBezTo>
                  <a:pt x="3730" y="738"/>
                  <a:pt x="3575" y="583"/>
                  <a:pt x="3384" y="583"/>
                </a:cubicBezTo>
                <a:close/>
                <a:moveTo>
                  <a:pt x="2623" y="583"/>
                </a:moveTo>
                <a:cubicBezTo>
                  <a:pt x="2526" y="583"/>
                  <a:pt x="2448" y="505"/>
                  <a:pt x="2448" y="408"/>
                </a:cubicBezTo>
                <a:cubicBezTo>
                  <a:pt x="2448" y="311"/>
                  <a:pt x="2526" y="233"/>
                  <a:pt x="2623" y="233"/>
                </a:cubicBezTo>
                <a:cubicBezTo>
                  <a:pt x="2719" y="233"/>
                  <a:pt x="2797" y="311"/>
                  <a:pt x="2797" y="408"/>
                </a:cubicBezTo>
                <a:cubicBezTo>
                  <a:pt x="2797" y="505"/>
                  <a:pt x="2719" y="583"/>
                  <a:pt x="2623" y="583"/>
                </a:cubicBezTo>
                <a:close/>
                <a:moveTo>
                  <a:pt x="3401" y="7344"/>
                </a:moveTo>
                <a:lnTo>
                  <a:pt x="466" y="7344"/>
                </a:lnTo>
                <a:cubicBezTo>
                  <a:pt x="208" y="7344"/>
                  <a:pt x="0" y="7135"/>
                  <a:pt x="0" y="6878"/>
                </a:cubicBezTo>
                <a:lnTo>
                  <a:pt x="0" y="1282"/>
                </a:lnTo>
                <a:cubicBezTo>
                  <a:pt x="0" y="1025"/>
                  <a:pt x="208" y="816"/>
                  <a:pt x="349" y="816"/>
                </a:cubicBezTo>
                <a:lnTo>
                  <a:pt x="1294" y="816"/>
                </a:lnTo>
                <a:cubicBezTo>
                  <a:pt x="1286" y="855"/>
                  <a:pt x="1282" y="895"/>
                  <a:pt x="1282" y="936"/>
                </a:cubicBezTo>
                <a:cubicBezTo>
                  <a:pt x="1282" y="1256"/>
                  <a:pt x="1542" y="1515"/>
                  <a:pt x="1861" y="1515"/>
                </a:cubicBezTo>
                <a:lnTo>
                  <a:pt x="3384" y="1515"/>
                </a:lnTo>
                <a:cubicBezTo>
                  <a:pt x="3703" y="1515"/>
                  <a:pt x="3963" y="1256"/>
                  <a:pt x="3963" y="929"/>
                </a:cubicBezTo>
                <a:cubicBezTo>
                  <a:pt x="3963" y="890"/>
                  <a:pt x="3959" y="853"/>
                  <a:pt x="3952" y="816"/>
                </a:cubicBezTo>
                <a:lnTo>
                  <a:pt x="4663" y="816"/>
                </a:lnTo>
                <a:cubicBezTo>
                  <a:pt x="5037" y="816"/>
                  <a:pt x="5245" y="1025"/>
                  <a:pt x="5245" y="1282"/>
                </a:cubicBezTo>
                <a:lnTo>
                  <a:pt x="5245" y="4785"/>
                </a:lnTo>
                <a:cubicBezTo>
                  <a:pt x="5207" y="4783"/>
                  <a:pt x="5168" y="4779"/>
                  <a:pt x="5129" y="4779"/>
                </a:cubicBezTo>
                <a:cubicBezTo>
                  <a:pt x="4968" y="4779"/>
                  <a:pt x="4812" y="4802"/>
                  <a:pt x="4663" y="4841"/>
                </a:cubicBezTo>
                <a:lnTo>
                  <a:pt x="4663" y="2098"/>
                </a:lnTo>
                <a:lnTo>
                  <a:pt x="583" y="2098"/>
                </a:lnTo>
                <a:lnTo>
                  <a:pt x="583" y="6761"/>
                </a:lnTo>
                <a:lnTo>
                  <a:pt x="3270" y="6761"/>
                </a:lnTo>
                <a:cubicBezTo>
                  <a:pt x="3282" y="6966"/>
                  <a:pt x="3327" y="7162"/>
                  <a:pt x="3401" y="7344"/>
                </a:cubicBezTo>
                <a:close/>
                <a:moveTo>
                  <a:pt x="5129" y="5129"/>
                </a:moveTo>
                <a:cubicBezTo>
                  <a:pt x="4292" y="5129"/>
                  <a:pt x="3613" y="5808"/>
                  <a:pt x="3613" y="6645"/>
                </a:cubicBezTo>
                <a:cubicBezTo>
                  <a:pt x="3613" y="7482"/>
                  <a:pt x="4292" y="8160"/>
                  <a:pt x="5129" y="8160"/>
                </a:cubicBezTo>
                <a:cubicBezTo>
                  <a:pt x="5966" y="8160"/>
                  <a:pt x="6644" y="7482"/>
                  <a:pt x="6644" y="6645"/>
                </a:cubicBezTo>
                <a:cubicBezTo>
                  <a:pt x="6644" y="5808"/>
                  <a:pt x="5966" y="5129"/>
                  <a:pt x="5129" y="5129"/>
                </a:cubicBezTo>
                <a:close/>
                <a:moveTo>
                  <a:pt x="6119" y="6333"/>
                </a:moveTo>
                <a:lnTo>
                  <a:pt x="5187" y="7382"/>
                </a:lnTo>
                <a:cubicBezTo>
                  <a:pt x="5141" y="7434"/>
                  <a:pt x="5077" y="7461"/>
                  <a:pt x="5012" y="7461"/>
                </a:cubicBezTo>
                <a:cubicBezTo>
                  <a:pt x="4961" y="7461"/>
                  <a:pt x="4910" y="7444"/>
                  <a:pt x="4867" y="7409"/>
                </a:cubicBezTo>
                <a:lnTo>
                  <a:pt x="4284" y="6943"/>
                </a:lnTo>
                <a:cubicBezTo>
                  <a:pt x="4183" y="6863"/>
                  <a:pt x="4167" y="6716"/>
                  <a:pt x="4247" y="6616"/>
                </a:cubicBezTo>
                <a:cubicBezTo>
                  <a:pt x="4328" y="6515"/>
                  <a:pt x="4475" y="6499"/>
                  <a:pt x="4575" y="6579"/>
                </a:cubicBezTo>
                <a:lnTo>
                  <a:pt x="4985" y="6907"/>
                </a:lnTo>
                <a:lnTo>
                  <a:pt x="5771" y="6023"/>
                </a:lnTo>
                <a:cubicBezTo>
                  <a:pt x="5856" y="5927"/>
                  <a:pt x="6003" y="5918"/>
                  <a:pt x="6100" y="6004"/>
                </a:cubicBezTo>
                <a:cubicBezTo>
                  <a:pt x="6196" y="6090"/>
                  <a:pt x="6205" y="6237"/>
                  <a:pt x="6119" y="6333"/>
                </a:cubicBezTo>
                <a:close/>
                <a:moveTo>
                  <a:pt x="4080" y="4080"/>
                </a:moveTo>
                <a:lnTo>
                  <a:pt x="2215" y="4080"/>
                </a:lnTo>
                <a:cubicBezTo>
                  <a:pt x="2150" y="4080"/>
                  <a:pt x="2098" y="4028"/>
                  <a:pt x="2098" y="3963"/>
                </a:cubicBezTo>
                <a:lnTo>
                  <a:pt x="2098" y="3847"/>
                </a:lnTo>
                <a:cubicBezTo>
                  <a:pt x="2098" y="3782"/>
                  <a:pt x="2150" y="3730"/>
                  <a:pt x="2215" y="3730"/>
                </a:cubicBezTo>
                <a:lnTo>
                  <a:pt x="4080" y="3730"/>
                </a:lnTo>
                <a:cubicBezTo>
                  <a:pt x="4144" y="3730"/>
                  <a:pt x="4196" y="3782"/>
                  <a:pt x="4196" y="3847"/>
                </a:cubicBezTo>
                <a:lnTo>
                  <a:pt x="4196" y="3963"/>
                </a:lnTo>
                <a:cubicBezTo>
                  <a:pt x="4196" y="4028"/>
                  <a:pt x="4144" y="4080"/>
                  <a:pt x="4080" y="4080"/>
                </a:cubicBezTo>
                <a:close/>
                <a:moveTo>
                  <a:pt x="4080" y="3031"/>
                </a:moveTo>
                <a:lnTo>
                  <a:pt x="2215" y="3031"/>
                </a:lnTo>
                <a:cubicBezTo>
                  <a:pt x="2150" y="3031"/>
                  <a:pt x="2098" y="2979"/>
                  <a:pt x="2098" y="2914"/>
                </a:cubicBezTo>
                <a:lnTo>
                  <a:pt x="2098" y="2798"/>
                </a:lnTo>
                <a:cubicBezTo>
                  <a:pt x="2098" y="2733"/>
                  <a:pt x="2150" y="2681"/>
                  <a:pt x="2215" y="2681"/>
                </a:cubicBezTo>
                <a:lnTo>
                  <a:pt x="4080" y="2681"/>
                </a:lnTo>
                <a:cubicBezTo>
                  <a:pt x="4144" y="2681"/>
                  <a:pt x="4196" y="2733"/>
                  <a:pt x="4196" y="2798"/>
                </a:cubicBezTo>
                <a:lnTo>
                  <a:pt x="4196" y="2914"/>
                </a:lnTo>
                <a:cubicBezTo>
                  <a:pt x="4196" y="2979"/>
                  <a:pt x="4144" y="3031"/>
                  <a:pt x="4080" y="3031"/>
                </a:cubicBezTo>
                <a:close/>
                <a:moveTo>
                  <a:pt x="3497" y="5013"/>
                </a:moveTo>
                <a:lnTo>
                  <a:pt x="2215" y="5013"/>
                </a:lnTo>
                <a:cubicBezTo>
                  <a:pt x="2150" y="5013"/>
                  <a:pt x="2098" y="4960"/>
                  <a:pt x="2098" y="4896"/>
                </a:cubicBezTo>
                <a:lnTo>
                  <a:pt x="2098" y="4779"/>
                </a:lnTo>
                <a:cubicBezTo>
                  <a:pt x="2098" y="4715"/>
                  <a:pt x="2150" y="4663"/>
                  <a:pt x="2215" y="4663"/>
                </a:cubicBezTo>
                <a:lnTo>
                  <a:pt x="3497" y="4663"/>
                </a:lnTo>
                <a:cubicBezTo>
                  <a:pt x="3561" y="4663"/>
                  <a:pt x="3613" y="4715"/>
                  <a:pt x="3613" y="4779"/>
                </a:cubicBezTo>
                <a:lnTo>
                  <a:pt x="3613" y="4896"/>
                </a:lnTo>
                <a:cubicBezTo>
                  <a:pt x="3613" y="4960"/>
                  <a:pt x="3561" y="5013"/>
                  <a:pt x="3497" y="5013"/>
                </a:cubicBezTo>
                <a:close/>
                <a:moveTo>
                  <a:pt x="3264" y="6062"/>
                </a:moveTo>
                <a:lnTo>
                  <a:pt x="2215" y="6062"/>
                </a:lnTo>
                <a:cubicBezTo>
                  <a:pt x="2150" y="6062"/>
                  <a:pt x="2098" y="6010"/>
                  <a:pt x="2098" y="5945"/>
                </a:cubicBezTo>
                <a:lnTo>
                  <a:pt x="2098" y="5829"/>
                </a:lnTo>
                <a:cubicBezTo>
                  <a:pt x="2098" y="5764"/>
                  <a:pt x="2150" y="5712"/>
                  <a:pt x="2215" y="5712"/>
                </a:cubicBezTo>
                <a:lnTo>
                  <a:pt x="3264" y="5712"/>
                </a:lnTo>
                <a:cubicBezTo>
                  <a:pt x="3328" y="5712"/>
                  <a:pt x="3380" y="5764"/>
                  <a:pt x="3380" y="5829"/>
                </a:cubicBezTo>
                <a:lnTo>
                  <a:pt x="3380" y="5945"/>
                </a:lnTo>
                <a:cubicBezTo>
                  <a:pt x="3380" y="6010"/>
                  <a:pt x="3328" y="6062"/>
                  <a:pt x="3264" y="6062"/>
                </a:cubicBezTo>
                <a:close/>
                <a:moveTo>
                  <a:pt x="1875" y="2600"/>
                </a:moveTo>
                <a:lnTo>
                  <a:pt x="1445" y="3083"/>
                </a:lnTo>
                <a:cubicBezTo>
                  <a:pt x="1424" y="3107"/>
                  <a:pt x="1395" y="3119"/>
                  <a:pt x="1365" y="3119"/>
                </a:cubicBezTo>
                <a:cubicBezTo>
                  <a:pt x="1342" y="3119"/>
                  <a:pt x="1318" y="3111"/>
                  <a:pt x="1298" y="3095"/>
                </a:cubicBezTo>
                <a:lnTo>
                  <a:pt x="1030" y="2881"/>
                </a:lnTo>
                <a:cubicBezTo>
                  <a:pt x="984" y="2844"/>
                  <a:pt x="976" y="2776"/>
                  <a:pt x="1013" y="2730"/>
                </a:cubicBezTo>
                <a:cubicBezTo>
                  <a:pt x="1050" y="2683"/>
                  <a:pt x="1118" y="2676"/>
                  <a:pt x="1164" y="2713"/>
                </a:cubicBezTo>
                <a:lnTo>
                  <a:pt x="1353" y="2864"/>
                </a:lnTo>
                <a:lnTo>
                  <a:pt x="1714" y="2457"/>
                </a:lnTo>
                <a:cubicBezTo>
                  <a:pt x="1754" y="2413"/>
                  <a:pt x="1822" y="2409"/>
                  <a:pt x="1866" y="2448"/>
                </a:cubicBezTo>
                <a:cubicBezTo>
                  <a:pt x="1910" y="2488"/>
                  <a:pt x="1914" y="2555"/>
                  <a:pt x="1875" y="2600"/>
                </a:cubicBezTo>
                <a:close/>
                <a:moveTo>
                  <a:pt x="1875" y="3637"/>
                </a:moveTo>
                <a:lnTo>
                  <a:pt x="1445" y="4120"/>
                </a:lnTo>
                <a:cubicBezTo>
                  <a:pt x="1424" y="4144"/>
                  <a:pt x="1395" y="4156"/>
                  <a:pt x="1365" y="4156"/>
                </a:cubicBezTo>
                <a:cubicBezTo>
                  <a:pt x="1342" y="4156"/>
                  <a:pt x="1318" y="4148"/>
                  <a:pt x="1298" y="4132"/>
                </a:cubicBezTo>
                <a:lnTo>
                  <a:pt x="1030" y="3918"/>
                </a:lnTo>
                <a:cubicBezTo>
                  <a:pt x="984" y="3881"/>
                  <a:pt x="976" y="3813"/>
                  <a:pt x="1013" y="3767"/>
                </a:cubicBezTo>
                <a:cubicBezTo>
                  <a:pt x="1050" y="3721"/>
                  <a:pt x="1118" y="3713"/>
                  <a:pt x="1164" y="3750"/>
                </a:cubicBezTo>
                <a:lnTo>
                  <a:pt x="1353" y="3901"/>
                </a:lnTo>
                <a:lnTo>
                  <a:pt x="1714" y="3494"/>
                </a:lnTo>
                <a:cubicBezTo>
                  <a:pt x="1754" y="3450"/>
                  <a:pt x="1822" y="3446"/>
                  <a:pt x="1866" y="3485"/>
                </a:cubicBezTo>
                <a:cubicBezTo>
                  <a:pt x="1910" y="3525"/>
                  <a:pt x="1914" y="3593"/>
                  <a:pt x="1875" y="3637"/>
                </a:cubicBezTo>
                <a:close/>
                <a:moveTo>
                  <a:pt x="1875" y="4629"/>
                </a:moveTo>
                <a:lnTo>
                  <a:pt x="1445" y="5112"/>
                </a:lnTo>
                <a:cubicBezTo>
                  <a:pt x="1424" y="5136"/>
                  <a:pt x="1395" y="5148"/>
                  <a:pt x="1365" y="5148"/>
                </a:cubicBezTo>
                <a:cubicBezTo>
                  <a:pt x="1342" y="5148"/>
                  <a:pt x="1318" y="5140"/>
                  <a:pt x="1298" y="5124"/>
                </a:cubicBezTo>
                <a:lnTo>
                  <a:pt x="1030" y="4910"/>
                </a:lnTo>
                <a:cubicBezTo>
                  <a:pt x="984" y="4873"/>
                  <a:pt x="976" y="4805"/>
                  <a:pt x="1013" y="4759"/>
                </a:cubicBezTo>
                <a:cubicBezTo>
                  <a:pt x="1050" y="4712"/>
                  <a:pt x="1118" y="4705"/>
                  <a:pt x="1164" y="4742"/>
                </a:cubicBezTo>
                <a:lnTo>
                  <a:pt x="1353" y="4893"/>
                </a:lnTo>
                <a:lnTo>
                  <a:pt x="1714" y="4486"/>
                </a:lnTo>
                <a:cubicBezTo>
                  <a:pt x="1754" y="4442"/>
                  <a:pt x="1822" y="4438"/>
                  <a:pt x="1866" y="4477"/>
                </a:cubicBezTo>
                <a:cubicBezTo>
                  <a:pt x="1910" y="4517"/>
                  <a:pt x="1914" y="4584"/>
                  <a:pt x="1875" y="4629"/>
                </a:cubicBezTo>
                <a:close/>
                <a:moveTo>
                  <a:pt x="1875" y="5628"/>
                </a:moveTo>
                <a:lnTo>
                  <a:pt x="1445" y="6111"/>
                </a:lnTo>
                <a:cubicBezTo>
                  <a:pt x="1424" y="6134"/>
                  <a:pt x="1395" y="6147"/>
                  <a:pt x="1365" y="6147"/>
                </a:cubicBezTo>
                <a:cubicBezTo>
                  <a:pt x="1342" y="6147"/>
                  <a:pt x="1318" y="6139"/>
                  <a:pt x="1298" y="6123"/>
                </a:cubicBezTo>
                <a:lnTo>
                  <a:pt x="1030" y="5908"/>
                </a:lnTo>
                <a:cubicBezTo>
                  <a:pt x="984" y="5871"/>
                  <a:pt x="976" y="5804"/>
                  <a:pt x="1013" y="5758"/>
                </a:cubicBezTo>
                <a:cubicBezTo>
                  <a:pt x="1050" y="5711"/>
                  <a:pt x="1118" y="5704"/>
                  <a:pt x="1164" y="5741"/>
                </a:cubicBezTo>
                <a:lnTo>
                  <a:pt x="1353" y="5892"/>
                </a:lnTo>
                <a:lnTo>
                  <a:pt x="1714" y="5485"/>
                </a:lnTo>
                <a:cubicBezTo>
                  <a:pt x="1754" y="5441"/>
                  <a:pt x="1822" y="5437"/>
                  <a:pt x="1866" y="5476"/>
                </a:cubicBezTo>
                <a:cubicBezTo>
                  <a:pt x="1910" y="5515"/>
                  <a:pt x="1914" y="5583"/>
                  <a:pt x="1875" y="56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iconfont-11607-6151033">
            <a:extLst>
              <a:ext uri="{FF2B5EF4-FFF2-40B4-BE49-F238E27FC236}">
                <a16:creationId xmlns:a16="http://schemas.microsoft.com/office/drawing/2014/main" id="{7B7C28D0-1234-4B13-B2ED-9ED2373FFC36}"/>
              </a:ext>
            </a:extLst>
          </p:cNvPr>
          <p:cNvSpPr/>
          <p:nvPr/>
        </p:nvSpPr>
        <p:spPr>
          <a:xfrm>
            <a:off x="11109917" y="4589643"/>
            <a:ext cx="609685" cy="609685"/>
          </a:xfrm>
          <a:custGeom>
            <a:avLst/>
            <a:gdLst>
              <a:gd name="T0" fmla="*/ 1069 w 12800"/>
              <a:gd name="T1" fmla="*/ 11734 h 12800"/>
              <a:gd name="T2" fmla="*/ 12800 w 12800"/>
              <a:gd name="T3" fmla="*/ 11734 h 12800"/>
              <a:gd name="T4" fmla="*/ 12800 w 12800"/>
              <a:gd name="T5" fmla="*/ 12800 h 12800"/>
              <a:gd name="T6" fmla="*/ 0 w 12800"/>
              <a:gd name="T7" fmla="*/ 12800 h 12800"/>
              <a:gd name="T8" fmla="*/ 0 w 12800"/>
              <a:gd name="T9" fmla="*/ 11734 h 12800"/>
              <a:gd name="T10" fmla="*/ 2 w 12800"/>
              <a:gd name="T11" fmla="*/ 11734 h 12800"/>
              <a:gd name="T12" fmla="*/ 2 w 12800"/>
              <a:gd name="T13" fmla="*/ 0 h 12800"/>
              <a:gd name="T14" fmla="*/ 1069 w 12800"/>
              <a:gd name="T15" fmla="*/ 0 h 12800"/>
              <a:gd name="T16" fmla="*/ 1069 w 12800"/>
              <a:gd name="T17" fmla="*/ 11734 h 12800"/>
              <a:gd name="T18" fmla="*/ 1600 w 12800"/>
              <a:gd name="T19" fmla="*/ 9042 h 12800"/>
              <a:gd name="T20" fmla="*/ 4259 w 12800"/>
              <a:gd name="T21" fmla="*/ 5647 h 12800"/>
              <a:gd name="T22" fmla="*/ 8052 w 12800"/>
              <a:gd name="T23" fmla="*/ 7591 h 12800"/>
              <a:gd name="T24" fmla="*/ 12386 w 12800"/>
              <a:gd name="T25" fmla="*/ 3200 h 12800"/>
              <a:gd name="T26" fmla="*/ 12386 w 12800"/>
              <a:gd name="T27" fmla="*/ 11108 h 12800"/>
              <a:gd name="T28" fmla="*/ 1600 w 12800"/>
              <a:gd name="T29" fmla="*/ 11108 h 12800"/>
              <a:gd name="T30" fmla="*/ 1600 w 12800"/>
              <a:gd name="T31" fmla="*/ 9042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2800" h="12800">
                <a:moveTo>
                  <a:pt x="1069" y="11734"/>
                </a:moveTo>
                <a:lnTo>
                  <a:pt x="12800" y="11734"/>
                </a:lnTo>
                <a:lnTo>
                  <a:pt x="12800" y="12800"/>
                </a:lnTo>
                <a:lnTo>
                  <a:pt x="0" y="12800"/>
                </a:lnTo>
                <a:lnTo>
                  <a:pt x="0" y="11734"/>
                </a:lnTo>
                <a:lnTo>
                  <a:pt x="2" y="11734"/>
                </a:lnTo>
                <a:lnTo>
                  <a:pt x="2" y="0"/>
                </a:lnTo>
                <a:lnTo>
                  <a:pt x="1069" y="0"/>
                </a:lnTo>
                <a:lnTo>
                  <a:pt x="1069" y="11734"/>
                </a:lnTo>
                <a:close/>
                <a:moveTo>
                  <a:pt x="1600" y="9042"/>
                </a:moveTo>
                <a:lnTo>
                  <a:pt x="4259" y="5647"/>
                </a:lnTo>
                <a:lnTo>
                  <a:pt x="8052" y="7591"/>
                </a:lnTo>
                <a:lnTo>
                  <a:pt x="12386" y="3200"/>
                </a:lnTo>
                <a:lnTo>
                  <a:pt x="12386" y="11108"/>
                </a:lnTo>
                <a:lnTo>
                  <a:pt x="1600" y="11108"/>
                </a:lnTo>
                <a:lnTo>
                  <a:pt x="1600" y="90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图片 47" descr="图片包含 图标&#10;&#10;描述已自动生成">
            <a:extLst>
              <a:ext uri="{FF2B5EF4-FFF2-40B4-BE49-F238E27FC236}">
                <a16:creationId xmlns:a16="http://schemas.microsoft.com/office/drawing/2014/main" id="{A58A39FF-8FFA-4FB4-B25C-EA39139C9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07" y="368024"/>
            <a:ext cx="923079" cy="794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267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BC81EB-7C31-4F07-8A27-5BFC441CCA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DAB796-11A8-46FF-B4A6-BBF0D97BB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10278C-AFFA-4F28-A03A-1468C1ABE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7E5CC9-77F9-4C4A-B070-C16845529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标题占位符 1">
            <a:extLst>
              <a:ext uri="{FF2B5EF4-FFF2-40B4-BE49-F238E27FC236}">
                <a16:creationId xmlns:a16="http://schemas.microsoft.com/office/drawing/2014/main" id="{313FC0D9-82E4-4CCC-B3EF-816DCCB4F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541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35681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7A25AF1-A3EE-4223-ADE1-142B41E7E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6" b="798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B267E7F9-C17D-4FD3-8CD1-29F94D97C3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="1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41FCC4D-4C92-4D16-B9CA-063ABEFA6D13}"/>
              </a:ext>
            </a:extLst>
          </p:cNvPr>
          <p:cNvSpPr/>
          <p:nvPr/>
        </p:nvSpPr>
        <p:spPr>
          <a:xfrm>
            <a:off x="6375848" y="3983467"/>
            <a:ext cx="5595257" cy="172169"/>
          </a:xfrm>
          <a:prstGeom prst="rect">
            <a:avLst/>
          </a:prstGeom>
          <a:solidFill>
            <a:srgbClr val="FF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ACFA67-63FF-4DA9-84BF-10432C87D2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2379" y="5968691"/>
            <a:ext cx="613635" cy="376065"/>
          </a:xfrm>
          <a:prstGeom prst="rect">
            <a:avLst/>
          </a:prstGeom>
          <a:solidFill>
            <a:srgbClr val="00B050"/>
          </a:solidFill>
        </p:spPr>
        <p:txBody>
          <a:bodyPr/>
          <a:lstStyle>
            <a:lvl1pPr indent="-288000"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公开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3078D4B-432B-4E71-885A-394193FFF4C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6014" y="5968691"/>
            <a:ext cx="631595" cy="376065"/>
          </a:xfrm>
          <a:prstGeom prst="rect">
            <a:avLst/>
          </a:prstGeom>
          <a:solidFill>
            <a:srgbClr val="00B0F0"/>
          </a:solidFill>
        </p:spPr>
        <p:txBody>
          <a:bodyPr/>
          <a:lstStyle>
            <a:lvl1pPr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客户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0338374-8680-48D5-8559-374F4489BF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2379" y="6344928"/>
            <a:ext cx="613635" cy="369879"/>
          </a:xfrm>
          <a:prstGeom prst="rect">
            <a:avLst/>
          </a:prstGeom>
          <a:solidFill>
            <a:srgbClr val="FFC400"/>
          </a:solidFill>
        </p:spPr>
        <p:txBody>
          <a:bodyPr/>
          <a:lstStyle>
            <a:lvl1pPr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内部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E81EEEF7-05C2-4A18-9F80-0663683EC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505" y="2949655"/>
            <a:ext cx="10515600" cy="866137"/>
          </a:xfrm>
        </p:spPr>
        <p:txBody>
          <a:bodyPr/>
          <a:lstStyle>
            <a:lvl1pPr algn="r">
              <a:defRPr sz="5400">
                <a:solidFill>
                  <a:schemeClr val="bg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23" name="副标题 2">
            <a:extLst>
              <a:ext uri="{FF2B5EF4-FFF2-40B4-BE49-F238E27FC236}">
                <a16:creationId xmlns:a16="http://schemas.microsoft.com/office/drawing/2014/main" id="{E263FD6D-0C4D-4046-A3A4-A8B5A6BC96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05962" y="4329542"/>
            <a:ext cx="5265143" cy="4880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400" i="0" u="none">
                <a:solidFill>
                  <a:srgbClr val="FFC400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zh-CN" altLang="en-US" dirty="0"/>
              <a:t>编辑放入子标题</a:t>
            </a:r>
            <a:endParaRPr lang="en-US" dirty="0"/>
          </a:p>
        </p:txBody>
      </p:sp>
      <p:sp>
        <p:nvSpPr>
          <p:cNvPr id="17" name="文本占位符 4">
            <a:extLst>
              <a:ext uri="{FF2B5EF4-FFF2-40B4-BE49-F238E27FC236}">
                <a16:creationId xmlns:a16="http://schemas.microsoft.com/office/drawing/2014/main" id="{E16BACE0-8D8C-4DB7-8086-32F21F1C0F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6014" y="6344928"/>
            <a:ext cx="631595" cy="369879"/>
          </a:xfrm>
          <a:prstGeom prst="rect">
            <a:avLst/>
          </a:prstGeom>
          <a:solidFill>
            <a:srgbClr val="FF0000"/>
          </a:solidFill>
        </p:spPr>
        <p:txBody>
          <a:bodyPr/>
          <a:lstStyle>
            <a:lvl1pPr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限制</a:t>
            </a:r>
          </a:p>
        </p:txBody>
      </p:sp>
      <p:sp>
        <p:nvSpPr>
          <p:cNvPr id="15" name="文本占位符 27">
            <a:extLst>
              <a:ext uri="{FF2B5EF4-FFF2-40B4-BE49-F238E27FC236}">
                <a16:creationId xmlns:a16="http://schemas.microsoft.com/office/drawing/2014/main" id="{149DA8F6-C092-4E3F-9C9D-A94ECC0B432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51830" y="5542844"/>
            <a:ext cx="1819275" cy="33059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sz="1600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日期</a:t>
            </a:r>
          </a:p>
        </p:txBody>
      </p:sp>
      <p:sp>
        <p:nvSpPr>
          <p:cNvPr id="18" name="文本占位符 27">
            <a:extLst>
              <a:ext uri="{FF2B5EF4-FFF2-40B4-BE49-F238E27FC236}">
                <a16:creationId xmlns:a16="http://schemas.microsoft.com/office/drawing/2014/main" id="{E1FAF462-FD7C-4F66-8D73-46F2ED5337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51830" y="5016241"/>
            <a:ext cx="1819275" cy="33059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sz="1600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演讲人</a:t>
            </a:r>
          </a:p>
        </p:txBody>
      </p:sp>
      <p:pic>
        <p:nvPicPr>
          <p:cNvPr id="14" name="图片 13" descr="手机屏幕的截图&#10;&#10;低可信度描述已自动生成">
            <a:extLst>
              <a:ext uri="{FF2B5EF4-FFF2-40B4-BE49-F238E27FC236}">
                <a16:creationId xmlns:a16="http://schemas.microsoft.com/office/drawing/2014/main" id="{4F072011-332B-42AD-BD27-A513F8894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565" y="104932"/>
            <a:ext cx="1310879" cy="46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02261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7A25AF1-A3EE-4223-ADE1-142B41E7EA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33" b="773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矩形 15">
            <a:extLst>
              <a:ext uri="{FF2B5EF4-FFF2-40B4-BE49-F238E27FC236}">
                <a16:creationId xmlns:a16="http://schemas.microsoft.com/office/drawing/2014/main" id="{B267E7F9-C17D-4FD3-8CD1-29F94D97C3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b="1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41FCC4D-4C92-4D16-B9CA-063ABEFA6D13}"/>
              </a:ext>
            </a:extLst>
          </p:cNvPr>
          <p:cNvSpPr/>
          <p:nvPr/>
        </p:nvSpPr>
        <p:spPr>
          <a:xfrm>
            <a:off x="6375848" y="3983467"/>
            <a:ext cx="5595257" cy="172169"/>
          </a:xfrm>
          <a:prstGeom prst="rect">
            <a:avLst/>
          </a:prstGeom>
          <a:solidFill>
            <a:srgbClr val="FF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1" name="副标题 2">
            <a:extLst>
              <a:ext uri="{FF2B5EF4-FFF2-40B4-BE49-F238E27FC236}">
                <a16:creationId xmlns:a16="http://schemas.microsoft.com/office/drawing/2014/main" id="{F61BE54C-5BBB-45D9-94B9-7ED066536305}"/>
              </a:ext>
            </a:extLst>
          </p:cNvPr>
          <p:cNvSpPr txBox="1"/>
          <p:nvPr/>
        </p:nvSpPr>
        <p:spPr>
          <a:xfrm>
            <a:off x="8933807" y="5121519"/>
            <a:ext cx="2645789" cy="3305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4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BACFA67-63FF-4DA9-84BF-10432C87D2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82379" y="5968691"/>
            <a:ext cx="613635" cy="376065"/>
          </a:xfrm>
          <a:prstGeom prst="rect">
            <a:avLst/>
          </a:prstGeom>
          <a:solidFill>
            <a:srgbClr val="00B050"/>
          </a:solidFill>
        </p:spPr>
        <p:txBody>
          <a:bodyPr/>
          <a:lstStyle>
            <a:lvl1pPr indent="-288000"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公开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3078D4B-432B-4E71-885A-394193FFF4C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96014" y="5968691"/>
            <a:ext cx="631595" cy="376065"/>
          </a:xfrm>
          <a:prstGeom prst="rect">
            <a:avLst/>
          </a:prstGeom>
          <a:solidFill>
            <a:srgbClr val="00B0F0"/>
          </a:solidFill>
        </p:spPr>
        <p:txBody>
          <a:bodyPr/>
          <a:lstStyle>
            <a:lvl1pPr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客户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20338374-8680-48D5-8559-374F4489BFB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2379" y="6344928"/>
            <a:ext cx="613635" cy="369879"/>
          </a:xfrm>
          <a:prstGeom prst="rect">
            <a:avLst/>
          </a:prstGeom>
          <a:solidFill>
            <a:srgbClr val="FFC400"/>
          </a:solidFill>
        </p:spPr>
        <p:txBody>
          <a:bodyPr/>
          <a:lstStyle>
            <a:lvl1pPr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内部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E81EEEF7-05C2-4A18-9F80-0663683EC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5505" y="2949655"/>
            <a:ext cx="10515600" cy="866137"/>
          </a:xfrm>
        </p:spPr>
        <p:txBody>
          <a:bodyPr/>
          <a:lstStyle>
            <a:lvl1pPr algn="r">
              <a:defRPr sz="5400">
                <a:solidFill>
                  <a:schemeClr val="bg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23" name="副标题 2">
            <a:extLst>
              <a:ext uri="{FF2B5EF4-FFF2-40B4-BE49-F238E27FC236}">
                <a16:creationId xmlns:a16="http://schemas.microsoft.com/office/drawing/2014/main" id="{E263FD6D-0C4D-4046-A3A4-A8B5A6BC96B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05962" y="4329542"/>
            <a:ext cx="5265143" cy="488064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anchor="ctr">
            <a:noAutofit/>
          </a:bodyPr>
          <a:lstStyle>
            <a:lvl1pPr marL="0" indent="0" algn="r">
              <a:buNone/>
              <a:defRPr sz="2400" i="0" u="none">
                <a:solidFill>
                  <a:srgbClr val="FFC400"/>
                </a:solidFill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zh-CN" altLang="en-US" dirty="0"/>
              <a:t>编辑放入子标题</a:t>
            </a:r>
            <a:endParaRPr lang="en-US" dirty="0"/>
          </a:p>
        </p:txBody>
      </p:sp>
      <p:sp>
        <p:nvSpPr>
          <p:cNvPr id="17" name="文本占位符 4">
            <a:extLst>
              <a:ext uri="{FF2B5EF4-FFF2-40B4-BE49-F238E27FC236}">
                <a16:creationId xmlns:a16="http://schemas.microsoft.com/office/drawing/2014/main" id="{E16BACE0-8D8C-4DB7-8086-32F21F1C0F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96014" y="6344928"/>
            <a:ext cx="631595" cy="369879"/>
          </a:xfrm>
          <a:prstGeom prst="rect">
            <a:avLst/>
          </a:prstGeom>
          <a:solidFill>
            <a:srgbClr val="FF0000"/>
          </a:solidFill>
        </p:spPr>
        <p:txBody>
          <a:bodyPr/>
          <a:lstStyle>
            <a:lvl1pPr algn="ctr">
              <a:lnSpc>
                <a:spcPts val="2350"/>
              </a:lnSpc>
              <a:buNone/>
              <a:defRPr sz="1600"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限制</a:t>
            </a:r>
          </a:p>
        </p:txBody>
      </p:sp>
      <p:sp>
        <p:nvSpPr>
          <p:cNvPr id="15" name="文本占位符 27">
            <a:extLst>
              <a:ext uri="{FF2B5EF4-FFF2-40B4-BE49-F238E27FC236}">
                <a16:creationId xmlns:a16="http://schemas.microsoft.com/office/drawing/2014/main" id="{6CFFC0B6-1230-4A83-83AC-8D8511E3681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151830" y="5542844"/>
            <a:ext cx="1819275" cy="33059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sz="1600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日期</a:t>
            </a:r>
          </a:p>
        </p:txBody>
      </p:sp>
      <p:sp>
        <p:nvSpPr>
          <p:cNvPr id="18" name="文本占位符 27">
            <a:extLst>
              <a:ext uri="{FF2B5EF4-FFF2-40B4-BE49-F238E27FC236}">
                <a16:creationId xmlns:a16="http://schemas.microsoft.com/office/drawing/2014/main" id="{01BFF84B-30CF-4713-AED4-EA39004CDE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151830" y="5016241"/>
            <a:ext cx="1819275" cy="330598"/>
          </a:xfrm>
          <a:prstGeom prst="rect">
            <a:avLst/>
          </a:prstGeom>
        </p:spPr>
        <p:txBody>
          <a:bodyPr anchor="b"/>
          <a:lstStyle>
            <a:lvl1pPr algn="ctr">
              <a:buNone/>
              <a:defRPr sz="1600">
                <a:solidFill>
                  <a:schemeClr val="bg2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演讲人</a:t>
            </a:r>
          </a:p>
        </p:txBody>
      </p:sp>
      <p:pic>
        <p:nvPicPr>
          <p:cNvPr id="20" name="图片 19" descr="手机屏幕的截图&#10;&#10;低可信度描述已自动生成">
            <a:extLst>
              <a:ext uri="{FF2B5EF4-FFF2-40B4-BE49-F238E27FC236}">
                <a16:creationId xmlns:a16="http://schemas.microsoft.com/office/drawing/2014/main" id="{76557E8C-8C40-48F0-B7C8-A74C6899B6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0565" y="104932"/>
            <a:ext cx="1310879" cy="46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8542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>
            <a:extLst>
              <a:ext uri="{FF2B5EF4-FFF2-40B4-BE49-F238E27FC236}">
                <a16:creationId xmlns:a16="http://schemas.microsoft.com/office/drawing/2014/main" id="{DFEC67B2-97B8-984C-9C8F-B040535ED1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1" name="矩形 50">
            <a:extLst>
              <a:ext uri="{FF2B5EF4-FFF2-40B4-BE49-F238E27FC236}">
                <a16:creationId xmlns:a16="http://schemas.microsoft.com/office/drawing/2014/main" id="{57258D3C-6F63-6440-8D41-08E9213D32A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39" name="文本框 38" descr="e7d195523061f1c0d318120d6aeaf1b6ccceb6ba3da59c0775C5DE19DDDEBC09ED96DBD9900D9848D623ECAD1D4904B78047D0015C22C8BE97228BE8B5BFF08FE7A3AE04126DA07312A96C0F69F9BAB7C18A0515A1574B60ECF4E471C8BB21EB50E797CDD302349E6D0DC19BC6C3F2FD337EBF71469F9886CAAF4F07E81F11B578800F3042BF91E0">
            <a:extLst>
              <a:ext uri="{FF2B5EF4-FFF2-40B4-BE49-F238E27FC236}">
                <a16:creationId xmlns:a16="http://schemas.microsoft.com/office/drawing/2014/main" id="{C9332D85-6795-BA4A-94FF-F4E0415D3A9B}"/>
              </a:ext>
            </a:extLst>
          </p:cNvPr>
          <p:cNvSpPr txBox="1"/>
          <p:nvPr/>
        </p:nvSpPr>
        <p:spPr>
          <a:xfrm>
            <a:off x="1375462" y="3008255"/>
            <a:ext cx="7021890" cy="338554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u="none" strike="noStrike" kern="1200" cap="none" spc="600" normalizeH="0" baseline="0" noProof="0" dirty="0">
                <a:ln>
                  <a:noFill/>
                </a:ln>
                <a:solidFill>
                  <a:srgbClr val="FDC803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慧工云｜离散制造数字化转型专家</a:t>
            </a:r>
          </a:p>
        </p:txBody>
      </p:sp>
      <p:sp>
        <p:nvSpPr>
          <p:cNvPr id="40" name="TextBox 7">
            <a:extLst>
              <a:ext uri="{FF2B5EF4-FFF2-40B4-BE49-F238E27FC236}">
                <a16:creationId xmlns:a16="http://schemas.microsoft.com/office/drawing/2014/main" id="{3DC1582D-7408-BF4B-ABAC-B796E397A993}"/>
              </a:ext>
            </a:extLst>
          </p:cNvPr>
          <p:cNvSpPr txBox="1"/>
          <p:nvPr/>
        </p:nvSpPr>
        <p:spPr>
          <a:xfrm>
            <a:off x="1344466" y="1981393"/>
            <a:ext cx="73808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未来已来</a:t>
            </a:r>
            <a:r>
              <a:rPr kumimoji="0" lang="zh-CN" altLang="en-US" sz="6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，携手共建</a:t>
            </a:r>
            <a:endParaRPr kumimoji="0" lang="en-US" sz="6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42" name="图片 41" descr="手机屏幕的截图&#10;&#10;低可信度描述已自动生成">
            <a:extLst>
              <a:ext uri="{FF2B5EF4-FFF2-40B4-BE49-F238E27FC236}">
                <a16:creationId xmlns:a16="http://schemas.microsoft.com/office/drawing/2014/main" id="{1C7E5A41-CDB1-404E-A12E-DAA5C696A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4258" y="278860"/>
            <a:ext cx="1892300" cy="666750"/>
          </a:xfrm>
          <a:prstGeom prst="rect">
            <a:avLst/>
          </a:prstGeom>
        </p:spPr>
      </p:pic>
      <p:pic>
        <p:nvPicPr>
          <p:cNvPr id="43" name="图片 42">
            <a:extLst>
              <a:ext uri="{FF2B5EF4-FFF2-40B4-BE49-F238E27FC236}">
                <a16:creationId xmlns:a16="http://schemas.microsoft.com/office/drawing/2014/main" id="{EABDEBE0-6045-C842-9626-D62B6CA524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314" y="4255264"/>
            <a:ext cx="1350650" cy="1345226"/>
          </a:xfrm>
          <a:prstGeom prst="rect">
            <a:avLst/>
          </a:prstGeom>
        </p:spPr>
      </p:pic>
      <p:sp>
        <p:nvSpPr>
          <p:cNvPr id="45" name="文本框 44" descr="e7d195523061f1c0d318120d6aeaf1b6ccceb6ba3da59c0775C5DE19DDDEBC09ED96DBD9900D9848D623ECAD1D4904B78047D0015C22C8BE97228BE8B5BFF08FE7A3AE04126DA07312A96C0F69F9BAB7C18A0515A1574B60ECF4E471C8BB21EB50E797CDD302349E6D0DC19BC6C3F2FD337EBF71469F9886CAAF4F07E81F11B578800F3042BF91E0">
            <a:extLst>
              <a:ext uri="{FF2B5EF4-FFF2-40B4-BE49-F238E27FC236}">
                <a16:creationId xmlns:a16="http://schemas.microsoft.com/office/drawing/2014/main" id="{403577B9-32D0-C443-9061-44B9C5D66D2D}"/>
              </a:ext>
            </a:extLst>
          </p:cNvPr>
          <p:cNvSpPr txBox="1"/>
          <p:nvPr/>
        </p:nvSpPr>
        <p:spPr>
          <a:xfrm>
            <a:off x="4608992" y="4296977"/>
            <a:ext cx="5502836" cy="30777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600" dirty="0">
                <a:solidFill>
                  <a:schemeClr val="bg1"/>
                </a:solidFill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电话：</a:t>
            </a:r>
            <a:r>
              <a:rPr kumimoji="0" lang="en-US" altLang="zh-CN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0512-81880688</a:t>
            </a:r>
            <a:endParaRPr kumimoji="0" lang="zh-CN" altLang="en-US" sz="1400" u="none" strike="noStrike" kern="1200" cap="none" spc="6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Light" panose="020B0500000000000000" pitchFamily="34" charset="-128"/>
              <a:ea typeface="Source Han Sans CN Light" panose="020B0500000000000000" pitchFamily="34" charset="-128"/>
              <a:cs typeface="Open Sans" charset="0"/>
            </a:endParaRPr>
          </a:p>
        </p:txBody>
      </p:sp>
      <p:sp>
        <p:nvSpPr>
          <p:cNvPr id="46" name="文本框 45" descr="e7d195523061f1c0d318120d6aeaf1b6ccceb6ba3da59c0775C5DE19DDDEBC09ED96DBD9900D9848D623ECAD1D4904B78047D0015C22C8BE97228BE8B5BFF08FE7A3AE04126DA07312A96C0F69F9BAB7C18A0515A1574B60ECF4E471C8BB21EB50E797CDD302349E6D0DC19BC6C3F2FD337EBF71469F9886CAAF4F07E81F11B578800F3042BF91E0">
            <a:extLst>
              <a:ext uri="{FF2B5EF4-FFF2-40B4-BE49-F238E27FC236}">
                <a16:creationId xmlns:a16="http://schemas.microsoft.com/office/drawing/2014/main" id="{2B41FCFE-348D-AE46-A5E9-65B8DBC3CBAF}"/>
              </a:ext>
            </a:extLst>
          </p:cNvPr>
          <p:cNvSpPr txBox="1"/>
          <p:nvPr/>
        </p:nvSpPr>
        <p:spPr>
          <a:xfrm>
            <a:off x="4608992" y="4615954"/>
            <a:ext cx="5502836" cy="30777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600" dirty="0">
                <a:solidFill>
                  <a:schemeClr val="bg1"/>
                </a:solidFill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邮箱：</a:t>
            </a:r>
            <a:r>
              <a:rPr kumimoji="0" lang="en-US" altLang="zh-CN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info@industics.com</a:t>
            </a:r>
            <a:endParaRPr kumimoji="0" lang="zh-CN" altLang="en-US" sz="1400" u="none" strike="noStrike" kern="1200" cap="none" spc="6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Light" panose="020B0500000000000000" pitchFamily="34" charset="-128"/>
              <a:ea typeface="Source Han Sans CN Light" panose="020B0500000000000000" pitchFamily="34" charset="-128"/>
              <a:cs typeface="Open Sans" charset="0"/>
            </a:endParaRPr>
          </a:p>
        </p:txBody>
      </p:sp>
      <p:sp>
        <p:nvSpPr>
          <p:cNvPr id="47" name="文本框 46" descr="e7d195523061f1c0d318120d6aeaf1b6ccceb6ba3da59c0775C5DE19DDDEBC09ED96DBD9900D9848D623ECAD1D4904B78047D0015C22C8BE97228BE8B5BFF08FE7A3AE04126DA07312A96C0F69F9BAB7C18A0515A1574B60ECF4E471C8BB21EB50E797CDD302349E6D0DC19BC6C3F2FD337EBF71469F9886CAAF4F07E81F11B578800F3042BF91E0">
            <a:extLst>
              <a:ext uri="{FF2B5EF4-FFF2-40B4-BE49-F238E27FC236}">
                <a16:creationId xmlns:a16="http://schemas.microsoft.com/office/drawing/2014/main" id="{7FDEFD14-10C8-EC45-83FF-96FCDFF96D96}"/>
              </a:ext>
            </a:extLst>
          </p:cNvPr>
          <p:cNvSpPr txBox="1"/>
          <p:nvPr/>
        </p:nvSpPr>
        <p:spPr>
          <a:xfrm>
            <a:off x="4608992" y="4934931"/>
            <a:ext cx="5502836" cy="30777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400" spc="600" dirty="0">
                <a:solidFill>
                  <a:schemeClr val="bg1"/>
                </a:solidFill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官网：</a:t>
            </a:r>
            <a:r>
              <a:rPr lang="en-US" altLang="zh-CN" sz="1400" spc="600" dirty="0">
                <a:solidFill>
                  <a:schemeClr val="bg1"/>
                </a:solidFill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h</a:t>
            </a:r>
            <a:r>
              <a:rPr kumimoji="0" lang="en-US" altLang="zh-CN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ttp://www.industics.com</a:t>
            </a:r>
            <a:endParaRPr kumimoji="0" lang="zh-CN" altLang="en-US" sz="1400" u="none" strike="noStrike" kern="1200" cap="none" spc="60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ource Han Sans CN Light" panose="020B0500000000000000" pitchFamily="34" charset="-128"/>
              <a:ea typeface="Source Han Sans CN Light" panose="020B0500000000000000" pitchFamily="34" charset="-128"/>
              <a:cs typeface="Open Sans" charset="0"/>
            </a:endParaRPr>
          </a:p>
        </p:txBody>
      </p:sp>
      <p:sp>
        <p:nvSpPr>
          <p:cNvPr id="48" name="文本框 47" descr="e7d195523061f1c0d318120d6aeaf1b6ccceb6ba3da59c0775C5DE19DDDEBC09ED96DBD9900D9848D623ECAD1D4904B78047D0015C22C8BE97228BE8B5BFF08FE7A3AE04126DA07312A96C0F69F9BAB7C18A0515A1574B60ECF4E471C8BB21EB50E797CDD302349E6D0DC19BC6C3F2FD337EBF71469F9886CAAF4F07E81F11B578800F3042BF91E0">
            <a:extLst>
              <a:ext uri="{FF2B5EF4-FFF2-40B4-BE49-F238E27FC236}">
                <a16:creationId xmlns:a16="http://schemas.microsoft.com/office/drawing/2014/main" id="{71143835-8DDD-B940-9D2D-DEF986159121}"/>
              </a:ext>
            </a:extLst>
          </p:cNvPr>
          <p:cNvSpPr txBox="1"/>
          <p:nvPr/>
        </p:nvSpPr>
        <p:spPr>
          <a:xfrm>
            <a:off x="4608991" y="5253907"/>
            <a:ext cx="6312708" cy="307777"/>
          </a:xfrm>
          <a:prstGeom prst="rect">
            <a:avLst/>
          </a:prstGeom>
          <a:noFill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>
            <a:lvl1pPr>
              <a:defRPr>
                <a:latin typeface="+mj-lt"/>
                <a:ea typeface="+mj-ea"/>
                <a:cs typeface="+mj-cs"/>
              </a:defRPr>
            </a:lvl1pPr>
            <a:lvl2pPr>
              <a:defRPr>
                <a:latin typeface="+mj-lt"/>
                <a:ea typeface="+mj-ea"/>
                <a:cs typeface="+mj-cs"/>
              </a:defRPr>
            </a:lvl2pPr>
            <a:lvl3pPr>
              <a:defRPr>
                <a:latin typeface="+mj-lt"/>
                <a:ea typeface="+mj-ea"/>
                <a:cs typeface="+mj-cs"/>
              </a:defRPr>
            </a:lvl3pPr>
            <a:lvl4pPr>
              <a:defRPr>
                <a:latin typeface="+mj-lt"/>
                <a:ea typeface="+mj-ea"/>
                <a:cs typeface="+mj-cs"/>
              </a:defRPr>
            </a:lvl4pPr>
            <a:lvl5pPr>
              <a:defRPr>
                <a:latin typeface="+mj-lt"/>
                <a:ea typeface="+mj-ea"/>
                <a:cs typeface="+mj-cs"/>
              </a:defRPr>
            </a:lvl5pPr>
            <a:lvl6pPr>
              <a:defRPr>
                <a:latin typeface="+mj-lt"/>
                <a:ea typeface="+mj-ea"/>
                <a:cs typeface="+mj-cs"/>
              </a:defRPr>
            </a:lvl6pPr>
            <a:lvl7pPr>
              <a:defRPr>
                <a:latin typeface="+mj-lt"/>
                <a:ea typeface="+mj-ea"/>
                <a:cs typeface="+mj-cs"/>
              </a:defRPr>
            </a:lvl7pPr>
            <a:lvl8pPr>
              <a:defRPr>
                <a:latin typeface="+mj-lt"/>
                <a:ea typeface="+mj-ea"/>
                <a:cs typeface="+mj-cs"/>
              </a:defRPr>
            </a:lvl8pPr>
            <a:lvl9pPr>
              <a:defRPr>
                <a:latin typeface="+mj-lt"/>
                <a:ea typeface="+mj-ea"/>
                <a:cs typeface="+mj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地址：苏州工业园区星湖街</a:t>
            </a:r>
            <a:r>
              <a:rPr kumimoji="0" lang="en-US" altLang="zh-CN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328</a:t>
            </a:r>
            <a:r>
              <a:rPr kumimoji="0" lang="zh-CN" altLang="en-US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号创意产业园</a:t>
            </a:r>
            <a:r>
              <a:rPr kumimoji="0" lang="en-US" altLang="zh-CN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5</a:t>
            </a:r>
            <a:r>
              <a:rPr kumimoji="0" lang="zh-CN" altLang="en-US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栋</a:t>
            </a:r>
            <a:r>
              <a:rPr kumimoji="0" lang="en-US" altLang="zh-CN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A4</a:t>
            </a:r>
            <a:r>
              <a:rPr kumimoji="0" lang="zh-CN" altLang="en-US" sz="1400" u="none" strike="noStrike" kern="1200" cap="none" spc="60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Source Han Sans CN Light" panose="020B0500000000000000" pitchFamily="34" charset="-128"/>
                <a:ea typeface="Source Han Sans CN Light" panose="020B0500000000000000" pitchFamily="34" charset="-128"/>
                <a:cs typeface="Open Sans" charset="0"/>
              </a:rPr>
              <a:t>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8A5DEB2-B3F5-4335-8EBA-8AFA6C2741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864" y="4252205"/>
            <a:ext cx="1345226" cy="134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625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C0596AF2-8E88-4775-A664-66555CFAB592}"/>
              </a:ext>
            </a:extLst>
          </p:cNvPr>
          <p:cNvSpPr/>
          <p:nvPr/>
        </p:nvSpPr>
        <p:spPr>
          <a:xfrm>
            <a:off x="748253" y="969450"/>
            <a:ext cx="4426227" cy="208291"/>
          </a:xfrm>
          <a:prstGeom prst="rect">
            <a:avLst/>
          </a:prstGeom>
          <a:solidFill>
            <a:srgbClr val="FFC4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1740573-99CB-41BD-A35C-A00DD3E9B72C}"/>
              </a:ext>
            </a:extLst>
          </p:cNvPr>
          <p:cNvSpPr txBox="1"/>
          <p:nvPr/>
        </p:nvSpPr>
        <p:spPr>
          <a:xfrm>
            <a:off x="727724" y="536375"/>
            <a:ext cx="44262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目录</a:t>
            </a:r>
            <a:r>
              <a:rPr lang="en-US" altLang="zh-CN" sz="4000" dirty="0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/CONTENTS</a:t>
            </a:r>
            <a:endParaRPr lang="zh-CN" altLang="en-US" sz="4000" dirty="0">
              <a:solidFill>
                <a:schemeClr val="tx1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20" name="文本占位符 2">
            <a:extLst>
              <a:ext uri="{FF2B5EF4-FFF2-40B4-BE49-F238E27FC236}">
                <a16:creationId xmlns:a16="http://schemas.microsoft.com/office/drawing/2014/main" id="{A78B574B-4B26-41F3-9281-CF23B293FC9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786745" y="1935487"/>
            <a:ext cx="4467477" cy="58477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编辑标题</a:t>
            </a:r>
          </a:p>
        </p:txBody>
      </p:sp>
      <p:sp>
        <p:nvSpPr>
          <p:cNvPr id="21" name="文本占位符 12">
            <a:extLst>
              <a:ext uri="{FF2B5EF4-FFF2-40B4-BE49-F238E27FC236}">
                <a16:creationId xmlns:a16="http://schemas.microsoft.com/office/drawing/2014/main" id="{3CA19BA7-F3AA-4ADA-A5EC-6FCFF04CB22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27726" y="1935487"/>
            <a:ext cx="841705" cy="584775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buNone/>
              <a:defRPr lang="zh-CN" altLang="en-US" sz="3200" b="1" i="0" kern="1200" dirty="0">
                <a:solidFill>
                  <a:schemeClr val="tx1"/>
                </a:solidFill>
                <a:latin typeface="Source Han Sans CN Heavy" panose="020B0500000000000000" pitchFamily="34" charset="-128"/>
                <a:ea typeface="Source Han Sans CN Heavy" panose="020B0500000000000000" pitchFamily="34" charset="-128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2" name="文本占位符 2">
            <a:extLst>
              <a:ext uri="{FF2B5EF4-FFF2-40B4-BE49-F238E27FC236}">
                <a16:creationId xmlns:a16="http://schemas.microsoft.com/office/drawing/2014/main" id="{96D5FDA7-6546-47E8-B512-5BBA0585A0FA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1786745" y="5117620"/>
            <a:ext cx="4467481" cy="58477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编辑标题</a:t>
            </a:r>
          </a:p>
        </p:txBody>
      </p:sp>
      <p:sp>
        <p:nvSpPr>
          <p:cNvPr id="25" name="文本占位符 12">
            <a:extLst>
              <a:ext uri="{FF2B5EF4-FFF2-40B4-BE49-F238E27FC236}">
                <a16:creationId xmlns:a16="http://schemas.microsoft.com/office/drawing/2014/main" id="{6F4E55ED-C3E5-4387-ADC8-1C41B326E3E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7725" y="2999097"/>
            <a:ext cx="841705" cy="584775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buNone/>
              <a:defRPr lang="zh-CN" altLang="en-US" sz="3200" b="1" i="0" kern="1200" dirty="0">
                <a:solidFill>
                  <a:schemeClr val="tx1"/>
                </a:solidFill>
                <a:latin typeface="Source Han Sans CN Heavy" panose="020B0500000000000000" pitchFamily="34" charset="-128"/>
                <a:ea typeface="Source Han Sans CN Heavy" panose="020B0500000000000000" pitchFamily="34" charset="-128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8" name="文本占位符 12">
            <a:extLst>
              <a:ext uri="{FF2B5EF4-FFF2-40B4-BE49-F238E27FC236}">
                <a16:creationId xmlns:a16="http://schemas.microsoft.com/office/drawing/2014/main" id="{8502A9A6-199A-4BFA-B040-CC3870ED3B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7725" y="4062707"/>
            <a:ext cx="841705" cy="584774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buNone/>
              <a:defRPr lang="zh-CN" altLang="en-US" sz="3200" b="1" i="0" kern="1200" dirty="0">
                <a:solidFill>
                  <a:schemeClr val="tx1"/>
                </a:solidFill>
                <a:latin typeface="Source Han Sans CN Heavy" panose="020B0500000000000000" pitchFamily="34" charset="-128"/>
                <a:ea typeface="Source Han Sans CN Heavy" panose="020B0500000000000000" pitchFamily="34" charset="-128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0" name="文本占位符 12">
            <a:extLst>
              <a:ext uri="{FF2B5EF4-FFF2-40B4-BE49-F238E27FC236}">
                <a16:creationId xmlns:a16="http://schemas.microsoft.com/office/drawing/2014/main" id="{1AFC7736-3327-4E14-8261-17312E764CC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7724" y="5126315"/>
            <a:ext cx="841705" cy="592715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100000"/>
              </a:lnSpc>
              <a:buNone/>
              <a:defRPr lang="zh-CN" altLang="en-US" sz="3200" b="1" i="0" kern="1200" dirty="0">
                <a:solidFill>
                  <a:schemeClr val="tx1"/>
                </a:solidFill>
                <a:latin typeface="Source Han Sans CN Heavy" panose="020B0500000000000000" pitchFamily="34" charset="-128"/>
                <a:ea typeface="Source Han Sans CN Heavy" panose="020B0500000000000000" pitchFamily="34" charset="-128"/>
                <a:cs typeface="+mn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32" name="文本占位符 2">
            <a:extLst>
              <a:ext uri="{FF2B5EF4-FFF2-40B4-BE49-F238E27FC236}">
                <a16:creationId xmlns:a16="http://schemas.microsoft.com/office/drawing/2014/main" id="{26CD12FD-C353-4298-98AE-99735BAB7708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1786745" y="2993551"/>
            <a:ext cx="4467479" cy="58477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编辑标题</a:t>
            </a:r>
          </a:p>
        </p:txBody>
      </p:sp>
      <p:sp>
        <p:nvSpPr>
          <p:cNvPr id="36" name="文本占位符 2">
            <a:extLst>
              <a:ext uri="{FF2B5EF4-FFF2-40B4-BE49-F238E27FC236}">
                <a16:creationId xmlns:a16="http://schemas.microsoft.com/office/drawing/2014/main" id="{8BE78C7F-B719-4654-ACDB-707AA3386B48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786745" y="4051615"/>
            <a:ext cx="4467480" cy="592715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32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dirty="0"/>
              <a:t>编辑标题</a:t>
            </a:r>
          </a:p>
        </p:txBody>
      </p:sp>
    </p:spTree>
    <p:extLst>
      <p:ext uri="{BB962C8B-B14F-4D97-AF65-F5344CB8AC3E}">
        <p14:creationId xmlns:p14="http://schemas.microsoft.com/office/powerpoint/2010/main" val="1800141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副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DAB796-11A8-46FF-B4A6-BBF0D97BB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10278C-AFFA-4F28-A03A-1468C1ABE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7E5CC9-77F9-4C4A-B070-C16845529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ext Placeholder 2" descr="单击此处编辑副标题">
            <a:extLst>
              <a:ext uri="{FF2B5EF4-FFF2-40B4-BE49-F238E27FC236}">
                <a16:creationId xmlns:a16="http://schemas.microsoft.com/office/drawing/2014/main" id="{8FA6BFFD-17CC-4EAD-8CF2-BBAAF5C0FCE3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38200" y="1328821"/>
            <a:ext cx="10515600" cy="22576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67" b="0" baseline="0">
                <a:solidFill>
                  <a:srgbClr val="000000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dirty="0"/>
              <a:t>单击此处编辑副标题样式</a:t>
            </a:r>
            <a:endParaRPr lang="en-US" dirty="0"/>
          </a:p>
        </p:txBody>
      </p:sp>
      <p:sp>
        <p:nvSpPr>
          <p:cNvPr id="9" name="标题占位符 1">
            <a:extLst>
              <a:ext uri="{FF2B5EF4-FFF2-40B4-BE49-F238E27FC236}">
                <a16:creationId xmlns:a16="http://schemas.microsoft.com/office/drawing/2014/main" id="{211BE434-2D53-4589-B326-F7F1A7FED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541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16E40F37-5C8E-44FD-97A3-1599212B69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7129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3383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F8A889-BE7F-4A81-BE97-C174783E4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8217" y="2992785"/>
            <a:ext cx="7414429" cy="925715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lang="zh-CN" altLang="en-US" sz="4000" kern="1200" dirty="0">
                <a:solidFill>
                  <a:schemeClr val="tx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  <a:cs typeface="+mj-cs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0495824-FDDF-4A25-95D9-2955143053E5}"/>
              </a:ext>
            </a:extLst>
          </p:cNvPr>
          <p:cNvCxnSpPr/>
          <p:nvPr/>
        </p:nvCxnSpPr>
        <p:spPr>
          <a:xfrm>
            <a:off x="2015714" y="3990609"/>
            <a:ext cx="6643652" cy="0"/>
          </a:xfrm>
          <a:prstGeom prst="line">
            <a:avLst/>
          </a:prstGeom>
          <a:ln w="28575">
            <a:solidFill>
              <a:srgbClr val="FFC4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0B35D850-8F60-4A23-9302-0E43958C2885}"/>
              </a:ext>
            </a:extLst>
          </p:cNvPr>
          <p:cNvSpPr/>
          <p:nvPr/>
        </p:nvSpPr>
        <p:spPr>
          <a:xfrm>
            <a:off x="2015714" y="3009704"/>
            <a:ext cx="1597835" cy="925730"/>
          </a:xfrm>
          <a:prstGeom prst="rect">
            <a:avLst/>
          </a:prstGeom>
          <a:solidFill>
            <a:schemeClr val="accent1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C0D83FA-50B9-4866-A8E7-64662FB4AF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33990" y="3176588"/>
            <a:ext cx="1017588" cy="6318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buNone/>
              <a:defRPr sz="4000">
                <a:latin typeface="+mj-lt"/>
                <a:ea typeface="思源黑体 CN Normal" panose="020B0400000000000000" pitchFamily="34" charset="-122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7413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9E3F2B-0F98-4372-93B4-30F45C888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67129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5161DC-6893-4E3F-B90B-E715654A2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67129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E0CEF1-1B24-4CA6-9ECF-C2D856574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10359C-DBA9-4918-B6AD-09A7152DE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6A9DC6-778B-4FA0-A0B8-6195CD4F1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占位符 1">
            <a:extLst>
              <a:ext uri="{FF2B5EF4-FFF2-40B4-BE49-F238E27FC236}">
                <a16:creationId xmlns:a16="http://schemas.microsoft.com/office/drawing/2014/main" id="{30284650-BEC2-4111-BDF7-FD8B68571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541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40884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副标题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9E3F2B-0F98-4372-93B4-30F45C8888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671689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5161DC-6893-4E3F-B90B-E715654A2B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71689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DE0CEF1-1B24-4CA6-9ECF-C2D856574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10359C-DBA9-4918-B6AD-09A7152DE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6A9DC6-778B-4FA0-A0B8-6195CD4F1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占位符 1">
            <a:extLst>
              <a:ext uri="{FF2B5EF4-FFF2-40B4-BE49-F238E27FC236}">
                <a16:creationId xmlns:a16="http://schemas.microsoft.com/office/drawing/2014/main" id="{D1C4CEC0-A45D-449B-81AE-F7EDA16C4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541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2" name="Text Placeholder 2" descr="单击此处编辑副标题">
            <a:extLst>
              <a:ext uri="{FF2B5EF4-FFF2-40B4-BE49-F238E27FC236}">
                <a16:creationId xmlns:a16="http://schemas.microsoft.com/office/drawing/2014/main" id="{0EE966B5-0E19-468A-A719-04169CDA2471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838200" y="1331100"/>
            <a:ext cx="10515600" cy="22576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67" b="0" baseline="0">
                <a:solidFill>
                  <a:srgbClr val="000000"/>
                </a:solidFill>
              </a:defRPr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zh-CN" altLang="en-US" dirty="0"/>
              <a:t>单击此处编辑副标题样式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451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EF6D57A-9FC3-491B-AF0E-2D20038A8E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67828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086D59-977A-4654-BC83-B7CCE230E5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491740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CE03704-018E-42CD-8DE6-A90F5EE38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67828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A1A34E6-107B-4D37-97E8-C6AF79E743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491740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050E0BB4-5805-4EA4-B855-4D2FF811F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5D2B73C-1568-4A9B-9870-22AE8C789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C66B63B-BC8D-4588-9A8F-2C3237E92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标题占位符 1">
            <a:extLst>
              <a:ext uri="{FF2B5EF4-FFF2-40B4-BE49-F238E27FC236}">
                <a16:creationId xmlns:a16="http://schemas.microsoft.com/office/drawing/2014/main" id="{78C4DA50-AC65-4A96-82D0-75917E943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541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15968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0BE6BC-B85B-4179-AD29-C9A342349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B220DA-0276-43AF-A3C1-B94EB21CB8A2}" type="datetimeFigureOut">
              <a:rPr lang="zh-CN" altLang="en-US" smtClean="0"/>
              <a:t>2021/7/20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6BE5D3-85F2-4BF7-84A8-A7F904A6E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15B4041-9AA1-4227-BC38-C82DEA0CE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AA677-AF73-44C3-BFA4-DF9939D5961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标题占位符 1">
            <a:extLst>
              <a:ext uri="{FF2B5EF4-FFF2-40B4-BE49-F238E27FC236}">
                <a16:creationId xmlns:a16="http://schemas.microsoft.com/office/drawing/2014/main" id="{63BA8F7B-E26B-487D-BCC0-7D7FB9493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541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8291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72A381-8FC3-412C-B332-70719EB92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2541"/>
            <a:ext cx="10515600" cy="693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A5ED6F3-559C-4333-B912-1A5CC91DCB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6712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61FFF2-6500-474E-BABA-C62E4E6944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19416" y="6356350"/>
            <a:ext cx="1361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8BB220DA-0276-43AF-A3C1-B94EB21CB8A2}" type="datetimeFigureOut">
              <a:rPr lang="zh-CN" altLang="en-US" smtClean="0"/>
              <a:pPr/>
              <a:t>2021/7/20</a:t>
            </a:fld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DAB2442-7137-4893-88E8-1985BFF7D9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55C552-6B55-4459-8B0A-9C684061F8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defRPr>
            </a:lvl1pPr>
          </a:lstStyle>
          <a:p>
            <a:fld id="{265AA677-AF73-44C3-BFA4-DF9939D59617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607C4E5-0404-4604-9722-FEF3CC738988}"/>
              </a:ext>
            </a:extLst>
          </p:cNvPr>
          <p:cNvSpPr txBox="1"/>
          <p:nvPr/>
        </p:nvSpPr>
        <p:spPr>
          <a:xfrm>
            <a:off x="327290" y="6346685"/>
            <a:ext cx="1642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慧工云 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INDUSTICS</a:t>
            </a:r>
            <a:b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</a:b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体系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软件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硬件</a:t>
            </a:r>
            <a:r>
              <a:rPr lang="en-US" altLang="zh-CN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  <a:r>
              <a:rPr lang="zh-CN" altLang="en-US" sz="1200" dirty="0">
                <a:solidFill>
                  <a:schemeClr val="bg2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人才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657904F-68FD-4F86-9EBC-CE232AE6B5B9}"/>
              </a:ext>
            </a:extLst>
          </p:cNvPr>
          <p:cNvSpPr/>
          <p:nvPr/>
        </p:nvSpPr>
        <p:spPr>
          <a:xfrm rot="5400000">
            <a:off x="-214181" y="760825"/>
            <a:ext cx="645535" cy="21716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B62B23A-DA25-4194-8DAA-A6FEDF77542B}"/>
              </a:ext>
            </a:extLst>
          </p:cNvPr>
          <p:cNvSpPr/>
          <p:nvPr/>
        </p:nvSpPr>
        <p:spPr>
          <a:xfrm rot="16200000">
            <a:off x="26354" y="813527"/>
            <a:ext cx="645535" cy="11176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BDBC9BA-1869-4DBA-AC3F-D55F35939C5B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78652" y="71871"/>
            <a:ext cx="1445257" cy="51286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540CCAB-F22A-49C7-A270-A2C8985CE7C4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99" r="17708" b="38532"/>
          <a:stretch/>
        </p:blipFill>
        <p:spPr>
          <a:xfrm>
            <a:off x="-34877" y="6324575"/>
            <a:ext cx="474577" cy="42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78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62" r:id="rId2"/>
    <p:sldLayoutId id="2147483696" r:id="rId3"/>
    <p:sldLayoutId id="2147483663" r:id="rId4"/>
    <p:sldLayoutId id="2147483688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89" r:id="rId15"/>
    <p:sldLayoutId id="2147483690" r:id="rId16"/>
    <p:sldLayoutId id="2147483691" r:id="rId17"/>
    <p:sldLayoutId id="2147483692" r:id="rId18"/>
    <p:sldLayoutId id="2147483693" r:id="rId19"/>
    <p:sldLayoutId id="2147483684" r:id="rId20"/>
    <p:sldLayoutId id="2147483686" r:id="rId21"/>
    <p:sldLayoutId id="2147483695" r:id="rId22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rgbClr val="000000"/>
          </a:solidFill>
          <a:latin typeface="思源黑体 CN Bold" panose="020B0800000000000000" pitchFamily="34" charset="-122"/>
          <a:ea typeface="思源黑体 CN Bold" panose="020B08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10000"/>
            </a:schemeClr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10000"/>
            </a:schemeClr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10000"/>
            </a:schemeClr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10000"/>
            </a:schemeClr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10000"/>
            </a:schemeClr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24">
          <p15:clr>
            <a:srgbClr val="F26B43"/>
          </p15:clr>
        </p15:guide>
        <p15:guide id="2" pos="74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ytest.org/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1BA9BDA-D6D0-4E41-A41B-F0B9BD04A6F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lnSpcReduction="10000"/>
          </a:bodyPr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875839-7AE6-4B9B-ABE4-97EE411297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E5991DD-8B9E-4354-BC22-143D250C6D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5A0F88D-D47A-43FC-842F-C0CB226300A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08995C90-7B35-4454-9497-4F9269980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测试组框架选型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B426ED32-8518-4B3F-8728-C393AC2DA3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394948A6-0BFC-4F1E-9850-89868E8B4D1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384C244E-97B2-493C-A93A-7971483658B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 lnSpcReduction="10000"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6460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8BD9D58-DFD1-4143-86EA-440D6ABAAA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背景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5AEE71-385E-4E34-B0D1-EA67B7D152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CA2D68-068A-41D9-96F2-9356D2A79469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91EEBEC-255A-430B-8FDE-D741BFAAEF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93F02B0-7812-4916-8672-A9EF6A0FAC1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5BBE62D1-EE67-403A-B632-0B47920065E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4C945250-3CC6-4379-B8CA-E1F22E6B8666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786745" y="2993551"/>
            <a:ext cx="5377535" cy="584775"/>
          </a:xfrm>
        </p:spPr>
        <p:txBody>
          <a:bodyPr/>
          <a:lstStyle/>
          <a:p>
            <a:r>
              <a:rPr lang="zh-CN" altLang="en-US" dirty="0"/>
              <a:t>需求特性考虑与基础设计</a:t>
            </a:r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220F6AAE-AA4C-47FC-BF0E-2DD5B48F898D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zh-CN" altLang="en-US" dirty="0"/>
              <a:t>框架参考</a:t>
            </a:r>
          </a:p>
        </p:txBody>
      </p:sp>
    </p:spTree>
    <p:extLst>
      <p:ext uri="{BB962C8B-B14F-4D97-AF65-F5344CB8AC3E}">
        <p14:creationId xmlns:p14="http://schemas.microsoft.com/office/powerpoint/2010/main" val="25692910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E977BA-4598-4191-8181-7478C7723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背景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3E7640-2C0D-4941-9C9D-37DE57D845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079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971B65F-3666-4453-A791-E18D404BA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在新的组织结构下，出于人员特性分工的考虑，加强自动化工程中数据分离与驱动的特性</a:t>
            </a:r>
            <a:endParaRPr lang="en-US" altLang="zh-CN" dirty="0"/>
          </a:p>
          <a:p>
            <a:r>
              <a:rPr lang="zh-CN" altLang="en-US" dirty="0"/>
              <a:t>新人对接，使用更为通用的工具平台</a:t>
            </a:r>
            <a:endParaRPr lang="en-US" altLang="zh-CN" dirty="0"/>
          </a:p>
          <a:p>
            <a:r>
              <a:rPr lang="zh-CN" altLang="en-US" dirty="0"/>
              <a:t>更加代码化，轻便灵活，更高复用与便于调试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EB2328D5-8E1F-4956-8119-1E87F6092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4083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2DCF3-5493-43FE-9BE9-48B2FBFEF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需求特性考虑与基础设计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8EC89F-4DC7-4647-A524-544514AB33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7841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87E6D73-0566-411D-B66A-45E24618E620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FCB60BE-E882-4195-B6B3-8D530FB4F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4ACF2F8-DC00-413C-8C95-68FD766031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出于精简灵活工程、贴近开发、分离测试设计的目的，工程模型从</a:t>
            </a:r>
            <a:r>
              <a:rPr lang="en-US" altLang="zh-CN" dirty="0"/>
              <a:t>BDD</a:t>
            </a:r>
            <a:r>
              <a:rPr lang="zh-CN" altLang="en-US" dirty="0"/>
              <a:t>切换至</a:t>
            </a:r>
            <a:r>
              <a:rPr lang="en-US" altLang="zh-CN" dirty="0"/>
              <a:t>DDT</a:t>
            </a:r>
            <a:r>
              <a:rPr lang="zh-CN" altLang="en-US" dirty="0"/>
              <a:t>，对应切换工具体系，选取抽象较高开发自由的框架</a:t>
            </a:r>
            <a:endParaRPr lang="en-US" altLang="zh-CN" dirty="0"/>
          </a:p>
          <a:p>
            <a:r>
              <a:rPr lang="zh-CN" altLang="en-US" dirty="0"/>
              <a:t>测试代码为基于接口的业务逻辑代码逐层抽象，测试逻辑存放于业务测试提供的数据脚本中</a:t>
            </a:r>
            <a:endParaRPr lang="en-US" altLang="zh-CN" dirty="0"/>
          </a:p>
          <a:p>
            <a:r>
              <a:rPr lang="zh-CN" altLang="en-US" dirty="0"/>
              <a:t>数据脚本使用</a:t>
            </a:r>
            <a:r>
              <a:rPr lang="en-US" altLang="zh-CN" dirty="0"/>
              <a:t>YAML</a:t>
            </a:r>
            <a:r>
              <a:rPr lang="zh-CN" altLang="en-US" dirty="0"/>
              <a:t>格式便于标注与统一识别管理</a:t>
            </a:r>
            <a:endParaRPr lang="en-US" altLang="zh-CN" dirty="0"/>
          </a:p>
          <a:p>
            <a:r>
              <a:rPr lang="zh-CN" altLang="en-US" dirty="0"/>
              <a:t>测试框架提供报告采集、并行执行、平台关联触发与集成等基础特性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510802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B85349-B46D-4816-8FF7-4C35097EF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框架参考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A9F0C76-0B87-4059-9360-2B004AFCBD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24030711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B1DD426-9A49-4753-A939-FB254495C770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7FC6D4AA-1B80-454F-8CE1-1BD1A5C1C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/>
              <a:t>Pytest</a:t>
            </a:r>
            <a:endParaRPr lang="zh-CN" altLang="en-US" dirty="0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A4C0C69-7A21-4B95-AE3F-CCD0F756C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易学易推有基础</a:t>
            </a:r>
            <a:endParaRPr lang="en-US" altLang="zh-CN" dirty="0"/>
          </a:p>
          <a:p>
            <a:pPr lvl="1"/>
            <a:r>
              <a:rPr lang="zh-CN" altLang="en-US" dirty="0"/>
              <a:t>工程设计结构成熟可靠，</a:t>
            </a:r>
            <a:r>
              <a:rPr lang="zh-CN" altLang="en-US"/>
              <a:t>开发自由，文档齐全</a:t>
            </a:r>
            <a:endParaRPr lang="en-US" altLang="zh-CN" dirty="0"/>
          </a:p>
          <a:p>
            <a:pPr lvl="1"/>
            <a:r>
              <a:rPr lang="zh-CN" altLang="en-US" dirty="0"/>
              <a:t>有前置项目试用经验</a:t>
            </a:r>
            <a:endParaRPr lang="en-US" altLang="zh-CN" dirty="0"/>
          </a:p>
          <a:p>
            <a:pPr lvl="1"/>
            <a:r>
              <a:rPr lang="en-US" altLang="zh-CN" dirty="0"/>
              <a:t>Python</a:t>
            </a:r>
            <a:r>
              <a:rPr lang="zh-CN" altLang="en-US" dirty="0"/>
              <a:t>语言，测试同事掌握适应性较好</a:t>
            </a:r>
            <a:endParaRPr lang="en-US" altLang="zh-CN" dirty="0"/>
          </a:p>
          <a:p>
            <a:r>
              <a:rPr lang="zh-CN" altLang="en-US" dirty="0"/>
              <a:t>易开发  </a:t>
            </a:r>
            <a:r>
              <a:rPr lang="en-US" altLang="zh-CN" dirty="0">
                <a:hlinkClick r:id="rId2"/>
              </a:rPr>
              <a:t>https://docs.pytest.org/</a:t>
            </a:r>
            <a:endParaRPr lang="en-US" altLang="zh-CN" dirty="0"/>
          </a:p>
          <a:p>
            <a:pPr lvl="1"/>
            <a:r>
              <a:rPr lang="zh-CN" altLang="en-US" dirty="0"/>
              <a:t>语言简单，结构化的对象管理</a:t>
            </a:r>
            <a:endParaRPr lang="en-US" altLang="zh-CN" dirty="0"/>
          </a:p>
          <a:p>
            <a:pPr lvl="1"/>
            <a:r>
              <a:rPr lang="zh-CN" altLang="en-US" dirty="0"/>
              <a:t>框架宽松自由，测试内容没有限制</a:t>
            </a:r>
            <a:endParaRPr lang="en-US" altLang="zh-CN" dirty="0"/>
          </a:p>
          <a:p>
            <a:r>
              <a:rPr lang="zh-CN" altLang="en-US" dirty="0"/>
              <a:t>易维护</a:t>
            </a:r>
            <a:endParaRPr lang="en-US" altLang="zh-CN" dirty="0"/>
          </a:p>
          <a:p>
            <a:pPr lvl="1"/>
            <a:r>
              <a:rPr lang="zh-CN" altLang="en-US" dirty="0"/>
              <a:t>使用广泛，插件齐全，集成容易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33105202"/>
      </p:ext>
    </p:extLst>
  </p:cSld>
  <p:clrMapOvr>
    <a:masterClrMapping/>
  </p:clrMapOvr>
</p:sld>
</file>

<file path=ppt/theme/theme1.xml><?xml version="1.0" encoding="utf-8"?>
<a:theme xmlns:a="http://schemas.openxmlformats.org/drawingml/2006/main" name="慧工云ppt模板V5.3">
  <a:themeElements>
    <a:clrScheme name="V5.3颜色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FFC800"/>
      </a:accent1>
      <a:accent2>
        <a:srgbClr val="FFA300"/>
      </a:accent2>
      <a:accent3>
        <a:srgbClr val="ED7031"/>
      </a:accent3>
      <a:accent4>
        <a:srgbClr val="114895"/>
      </a:accent4>
      <a:accent5>
        <a:srgbClr val="21B6EB"/>
      </a:accent5>
      <a:accent6>
        <a:srgbClr val="FFFFFF"/>
      </a:accent6>
      <a:hlink>
        <a:srgbClr val="114895"/>
      </a:hlink>
      <a:folHlink>
        <a:srgbClr val="ADB5BF"/>
      </a:folHlink>
    </a:clrScheme>
    <a:fontScheme name="思源">
      <a:majorFont>
        <a:latin typeface="思源黑体 CN Bold"/>
        <a:ea typeface="思源黑体 CN Bold"/>
        <a:cs typeface=""/>
      </a:majorFont>
      <a:minorFont>
        <a:latin typeface="思源黑体 CN Normal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慧工云ppt模板V5.3" id="{55185880-393D-4FF2-8C50-0D3CFF48ED6F}" vid="{0D5566B1-96FF-4685-A451-87FC1687F64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慧工云ppt模板V5.3</Template>
  <TotalTime>77</TotalTime>
  <Words>221</Words>
  <Application>Microsoft Office PowerPoint</Application>
  <PresentationFormat>宽屏</PresentationFormat>
  <Paragraphs>26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Source Han Sans CN Heavy</vt:lpstr>
      <vt:lpstr>Source Han Sans CN Light</vt:lpstr>
      <vt:lpstr>思源黑体 CN Bold</vt:lpstr>
      <vt:lpstr>思源黑体 CN Light</vt:lpstr>
      <vt:lpstr>思源黑体 CN Normal</vt:lpstr>
      <vt:lpstr>Arial</vt:lpstr>
      <vt:lpstr>慧工云ppt模板V5.3</vt:lpstr>
      <vt:lpstr>测试组框架选型</vt:lpstr>
      <vt:lpstr>PowerPoint 演示文稿</vt:lpstr>
      <vt:lpstr>背景</vt:lpstr>
      <vt:lpstr>PowerPoint 演示文稿</vt:lpstr>
      <vt:lpstr>需求特性考虑与基础设计</vt:lpstr>
      <vt:lpstr>PowerPoint 演示文稿</vt:lpstr>
      <vt:lpstr>框架参考</vt:lpstr>
      <vt:lpstr>Pytest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测试组框架选型</dc:title>
  <dc:creator>Kou Miao</dc:creator>
  <cp:lastModifiedBy>Kou Miao</cp:lastModifiedBy>
  <cp:revision>2</cp:revision>
  <dcterms:created xsi:type="dcterms:W3CDTF">2021-07-20T02:58:11Z</dcterms:created>
  <dcterms:modified xsi:type="dcterms:W3CDTF">2021-07-20T04:28:53Z</dcterms:modified>
</cp:coreProperties>
</file>

<file path=docProps/thumbnail.jpeg>
</file>